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98" r:id="rId2"/>
    <p:sldId id="263" r:id="rId3"/>
    <p:sldId id="269" r:id="rId4"/>
    <p:sldId id="297" r:id="rId5"/>
    <p:sldId id="289" r:id="rId6"/>
    <p:sldId id="295" r:id="rId7"/>
    <p:sldId id="294" r:id="rId8"/>
    <p:sldId id="313" r:id="rId9"/>
    <p:sldId id="292" r:id="rId10"/>
    <p:sldId id="290" r:id="rId11"/>
    <p:sldId id="287" r:id="rId12"/>
    <p:sldId id="296" r:id="rId13"/>
    <p:sldId id="288" r:id="rId14"/>
    <p:sldId id="291" r:id="rId15"/>
    <p:sldId id="264" r:id="rId16"/>
    <p:sldId id="299" r:id="rId17"/>
    <p:sldId id="300" r:id="rId18"/>
    <p:sldId id="301" r:id="rId19"/>
    <p:sldId id="280" r:id="rId20"/>
    <p:sldId id="310" r:id="rId21"/>
    <p:sldId id="309" r:id="rId22"/>
    <p:sldId id="306" r:id="rId23"/>
    <p:sldId id="307" r:id="rId24"/>
    <p:sldId id="312" r:id="rId25"/>
    <p:sldId id="308" r:id="rId26"/>
    <p:sldId id="311" r:id="rId27"/>
    <p:sldId id="322" r:id="rId28"/>
    <p:sldId id="314" r:id="rId29"/>
    <p:sldId id="323" r:id="rId30"/>
    <p:sldId id="332" r:id="rId31"/>
    <p:sldId id="266" r:id="rId32"/>
    <p:sldId id="320" r:id="rId33"/>
    <p:sldId id="319" r:id="rId34"/>
    <p:sldId id="318" r:id="rId35"/>
    <p:sldId id="321" r:id="rId36"/>
    <p:sldId id="272" r:id="rId37"/>
    <p:sldId id="267" r:id="rId38"/>
    <p:sldId id="333" r:id="rId39"/>
    <p:sldId id="334" r:id="rId40"/>
    <p:sldId id="315" r:id="rId41"/>
    <p:sldId id="316" r:id="rId42"/>
    <p:sldId id="317" r:id="rId43"/>
    <p:sldId id="335" r:id="rId44"/>
    <p:sldId id="336" r:id="rId45"/>
    <p:sldId id="268" r:id="rId46"/>
    <p:sldId id="271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CC"/>
    <a:srgbClr val="FFDCB9"/>
    <a:srgbClr val="FFD7AF"/>
    <a:srgbClr val="FFD1A3"/>
    <a:srgbClr val="FFCC99"/>
    <a:srgbClr val="FFCCFF"/>
    <a:srgbClr val="FF99FF"/>
    <a:srgbClr val="66FF66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11954-9014-4648-8679-93BFDA69ACAB}" type="datetimeFigureOut">
              <a:rPr lang="en-CA" smtClean="0"/>
              <a:t>2022-01-26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761D4-3EA1-4A45-9853-B16C07EAD4A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581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F761D4-3EA1-4A45-9853-B16C07EAD4A8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0661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8143A-41AB-4A91-977D-3129C8D10B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2A37AE-2DBD-4818-ABEE-56FC3831F2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F2C95-C420-4BDE-A79D-176EB7F04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4BF2-A687-4FF5-9B58-365DA45CE22C}" type="datetimeFigureOut">
              <a:rPr lang="en-CA" smtClean="0"/>
              <a:t>2022-01-26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730C5-D1E6-4F02-999F-4AFCECAFF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46107-6644-4BBB-B496-4FF37D6C0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22C-22BC-42E8-95F3-BE4D5065F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9364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EB83E-4842-4FF1-9DA0-54F68468E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CF35-7872-4A18-8B21-FC0C049B6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FA23A-23CB-4DAC-A76C-1350CBD1B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4BF2-A687-4FF5-9B58-365DA45CE22C}" type="datetimeFigureOut">
              <a:rPr lang="en-CA" smtClean="0"/>
              <a:t>2022-01-26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5ECFF-DDEA-4619-93BB-96F14F989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90C35-6715-4B03-ADC4-619AFCCD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22C-22BC-42E8-95F3-BE4D5065F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593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C4341-B12C-4CF6-82BD-01F6F4A69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2161B-0072-4FA4-BCC7-4CF98C4DD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C8195-5D9D-4116-9797-A70093C16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4BF2-A687-4FF5-9B58-365DA45CE22C}" type="datetimeFigureOut">
              <a:rPr lang="en-CA" smtClean="0"/>
              <a:t>2022-01-26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BDDDB-73A8-4ED8-B087-FC8600D78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1D646-4782-4FC8-BFB4-12045E5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22C-22BC-42E8-95F3-BE4D5065F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185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56EB3-51F4-42DD-876F-B21785DFB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ABFBF-C374-4339-888A-A42F98C850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F4EDCD-1079-458E-A149-F9181CF3E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BB8F9-34E7-4414-8D4F-25B4ED00D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4BF2-A687-4FF5-9B58-365DA45CE22C}" type="datetimeFigureOut">
              <a:rPr lang="en-CA" smtClean="0"/>
              <a:t>2022-01-26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F40D9-660D-47C4-9D5F-3751EFEDA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88463A-D4ED-461E-94CE-3DAAFA175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22C-22BC-42E8-95F3-BE4D5065F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8871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66C31-24F0-47F8-9C77-F87AED35F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3EBABC-0B25-43FF-839D-8D7CCC4F4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E9D91D-D092-49EF-BE91-3B8402082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93F52F-94CE-4955-B339-797493B7A2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86F174-13B2-4563-B348-3B9113F9AB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8A4F81-DC7E-4D32-9A63-CE67A02F8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4BF2-A687-4FF5-9B58-365DA45CE22C}" type="datetimeFigureOut">
              <a:rPr lang="en-CA" smtClean="0"/>
              <a:t>2022-01-26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BBCEC5-3995-41E4-B33E-24876CE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4DFD7B-B076-4E23-83B7-442AD128A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22C-22BC-42E8-95F3-BE4D5065F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551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87857-CF1F-485F-9AE8-00DBFE7EB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1A7DCE-5394-4C05-8EC2-6C91E5E8C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4BF2-A687-4FF5-9B58-365DA45CE22C}" type="datetimeFigureOut">
              <a:rPr lang="en-CA" smtClean="0"/>
              <a:t>2022-01-26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DFAD76-926E-4A05-A0C6-59F5FD0C2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F320F5-EA5D-43A0-A700-1EB69126F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22C-22BC-42E8-95F3-BE4D5065F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308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6ADE7D-8D38-4E04-87BA-1BAEBAB81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4BF2-A687-4FF5-9B58-365DA45CE22C}" type="datetimeFigureOut">
              <a:rPr lang="en-CA" smtClean="0"/>
              <a:t>2022-01-26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49D10A-8A98-4385-9D98-1E7213CF4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05FDA9-B403-440E-8A59-965B4276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22C-22BC-42E8-95F3-BE4D5065F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6134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9AA52-92B6-40E0-BEEF-3A8051F90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EE1C5-7ECE-49CB-A4CE-DD32C976F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BD47B-09F0-419A-97D3-999636E52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5E54C3-AE84-4DBE-80F3-CEE3612AA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4BF2-A687-4FF5-9B58-365DA45CE22C}" type="datetimeFigureOut">
              <a:rPr lang="en-CA" smtClean="0"/>
              <a:t>2022-01-26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71BEEB-5846-4E0E-A42D-5B9DA8856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CBB1C8-404E-4F98-9C25-59B64365B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22C-22BC-42E8-95F3-BE4D5065F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5203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832C0-3DE1-4B01-85FB-880151319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A48E45-3888-4A6A-AFC2-C4D8A506F1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57F33-5B14-430B-A77E-877C1C6D6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798E55-F445-455F-A62C-E67DFDC53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4BF2-A687-4FF5-9B58-365DA45CE22C}" type="datetimeFigureOut">
              <a:rPr lang="en-CA" smtClean="0"/>
              <a:t>2022-01-26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F18FA-4171-43B9-9477-FBF73DA5E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A5AC19-9511-4B00-8893-41843C571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22C-22BC-42E8-95F3-BE4D5065F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140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3A13A-7A03-4BCE-8C28-FBE27ED0D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E967C2-0AFB-46B6-B170-BE7147336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531221-966B-4914-A691-46839D45A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4BF2-A687-4FF5-9B58-365DA45CE22C}" type="datetimeFigureOut">
              <a:rPr lang="en-CA" smtClean="0"/>
              <a:t>2022-01-26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E50FE-E5EB-4A14-90A9-1A61ABCB5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06971-A5A7-426C-BDB5-580A366B6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22C-22BC-42E8-95F3-BE4D5065F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5923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3AF792-8380-430F-8AA2-B636A535A0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35E7F-9681-4A40-A804-4C3EA15576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1F96C-303C-479C-A6E4-B2551500D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D4BF2-A687-4FF5-9B58-365DA45CE22C}" type="datetimeFigureOut">
              <a:rPr lang="en-CA" smtClean="0"/>
              <a:t>2022-01-26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31AF6-D8C1-4706-9CD0-6FC5453D3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0C91A-2F09-4BFA-A6D7-4E61A592F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22C-22BC-42E8-95F3-BE4D5065F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407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A169A5-95C3-4ADE-918F-FC717FA86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918E3D-A55E-4EDF-980D-8411D6089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99407-080D-487C-853F-32C434B47E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D4BF2-A687-4FF5-9B58-365DA45CE22C}" type="datetimeFigureOut">
              <a:rPr lang="en-CA" smtClean="0"/>
              <a:t>2022-01-26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0F9E-5D87-4E17-B3B6-014F42109B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0A1C5-1967-4497-9BDD-A1140327A7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3422C-22BC-42E8-95F3-BE4D5065F8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344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6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0F91ECB-640A-435C-BC9C-02C9F6EE1B76}"/>
              </a:ext>
            </a:extLst>
          </p:cNvPr>
          <p:cNvGrpSpPr/>
          <p:nvPr/>
        </p:nvGrpSpPr>
        <p:grpSpPr>
          <a:xfrm>
            <a:off x="115256" y="137814"/>
            <a:ext cx="11961487" cy="2897615"/>
            <a:chOff x="1056930" y="1759227"/>
            <a:chExt cx="9428853" cy="209119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1C546AB-4088-4528-8A6D-65F559AF98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413" t="28696" r="12527" b="55806"/>
            <a:stretch/>
          </p:blipFill>
          <p:spPr>
            <a:xfrm>
              <a:off x="1134752" y="1759227"/>
              <a:ext cx="9273209" cy="1062871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C69E3FB-042B-4C22-8A15-ED644DBE5B28}"/>
                </a:ext>
              </a:extLst>
            </p:cNvPr>
            <p:cNvSpPr/>
            <p:nvPr/>
          </p:nvSpPr>
          <p:spPr>
            <a:xfrm>
              <a:off x="1212573" y="2474843"/>
              <a:ext cx="4711149" cy="8845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08CE15C-0BDA-4278-BAEB-E13F61050AA1}"/>
                </a:ext>
              </a:extLst>
            </p:cNvPr>
            <p:cNvSpPr/>
            <p:nvPr/>
          </p:nvSpPr>
          <p:spPr>
            <a:xfrm>
              <a:off x="4496587" y="1759227"/>
              <a:ext cx="5989196" cy="10628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D6DC8CB-A731-4ED6-A6B7-A50EB122D0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413" t="55529" r="12527" b="26123"/>
            <a:stretch/>
          </p:blipFill>
          <p:spPr>
            <a:xfrm>
              <a:off x="1056930" y="2592121"/>
              <a:ext cx="9273209" cy="125830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599018FA-C073-4A5E-B919-5C6AEF8DEC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16" t="26255" r="60567" b="30034"/>
          <a:stretch/>
        </p:blipFill>
        <p:spPr>
          <a:xfrm>
            <a:off x="8022211" y="3198091"/>
            <a:ext cx="2403832" cy="29977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81F876-4451-48B7-9FF2-FFF8E9369A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510" t="29141" r="37363" b="19587"/>
          <a:stretch/>
        </p:blipFill>
        <p:spPr>
          <a:xfrm>
            <a:off x="1833151" y="3198090"/>
            <a:ext cx="2403828" cy="29977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84F040-D73A-4D22-A653-C132EEF87A0D}"/>
              </a:ext>
            </a:extLst>
          </p:cNvPr>
          <p:cNvSpPr txBox="1"/>
          <p:nvPr/>
        </p:nvSpPr>
        <p:spPr>
          <a:xfrm>
            <a:off x="2271860" y="6264204"/>
            <a:ext cx="1514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Michael Bayer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74CF44-B41A-46FC-BDE1-68ED700DCBAD}"/>
              </a:ext>
            </a:extLst>
          </p:cNvPr>
          <p:cNvSpPr txBox="1"/>
          <p:nvPr/>
        </p:nvSpPr>
        <p:spPr>
          <a:xfrm>
            <a:off x="8559538" y="6264204"/>
            <a:ext cx="1501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Kyle McIntosh</a:t>
            </a:r>
          </a:p>
        </p:txBody>
      </p:sp>
    </p:spTree>
    <p:extLst>
      <p:ext uri="{BB962C8B-B14F-4D97-AF65-F5344CB8AC3E}">
        <p14:creationId xmlns:p14="http://schemas.microsoft.com/office/powerpoint/2010/main" val="783341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B5BBAC3-A3E7-4B27-9810-33436A1E3323}"/>
              </a:ext>
            </a:extLst>
          </p:cNvPr>
          <p:cNvGrpSpPr/>
          <p:nvPr/>
        </p:nvGrpSpPr>
        <p:grpSpPr>
          <a:xfrm>
            <a:off x="184825" y="1451727"/>
            <a:ext cx="9788733" cy="5203597"/>
            <a:chOff x="113121" y="1819372"/>
            <a:chExt cx="9120726" cy="4590855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3E029D56-AF96-48AC-BF9C-198A7F3D53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8" t="26529" r="79124" b="6529"/>
            <a:stretch/>
          </p:blipFill>
          <p:spPr bwMode="auto">
            <a:xfrm>
              <a:off x="113121" y="1819373"/>
              <a:ext cx="2432115" cy="45908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5B0269B6-9018-43C2-A449-1274BD4922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75" t="26529" r="24263" b="24948"/>
            <a:stretch/>
          </p:blipFill>
          <p:spPr bwMode="auto">
            <a:xfrm>
              <a:off x="2337847" y="1819372"/>
              <a:ext cx="6896000" cy="3327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1A25057-51AE-4816-8153-3B7F4759E15D}"/>
              </a:ext>
            </a:extLst>
          </p:cNvPr>
          <p:cNvSpPr txBox="1"/>
          <p:nvPr/>
        </p:nvSpPr>
        <p:spPr>
          <a:xfrm>
            <a:off x="184825" y="1041532"/>
            <a:ext cx="118735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CA" sz="1800" b="0" i="1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https://education.alberta.ca/career-and-technology-studies/programs-of-study/</a:t>
            </a:r>
            <a:endParaRPr lang="en-CA" i="1" dirty="0">
              <a:solidFill>
                <a:srgbClr val="0000FF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9974BCE-B7E7-4E07-8A26-5910A518B821}"/>
              </a:ext>
            </a:extLst>
          </p:cNvPr>
          <p:cNvGrpSpPr/>
          <p:nvPr/>
        </p:nvGrpSpPr>
        <p:grpSpPr>
          <a:xfrm>
            <a:off x="0" y="-1"/>
            <a:ext cx="12192000" cy="729574"/>
            <a:chOff x="0" y="-1"/>
            <a:chExt cx="12192000" cy="72957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512599D-21C0-463C-BF4C-E021F5009025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7" name="Rectangle: Top Corners Snipped 26">
                <a:extLst>
                  <a:ext uri="{FF2B5EF4-FFF2-40B4-BE49-F238E27FC236}">
                    <a16:creationId xmlns:a16="http://schemas.microsoft.com/office/drawing/2014/main" id="{9DC3C20D-1AB4-47C0-9754-1BA0364B3C6E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9F16DA8-3CEA-47FA-B570-FC4894190103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E345CDC-B4E9-47F6-AF10-367E2507261A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EC493E-545C-4A79-9D57-E7E6AEAC9638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6AB01FC-C15D-41CA-9F4E-828996D65540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1D2B49-CA24-482C-8D0F-1077289177F7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29C302E-BB1B-4F09-BB84-CCF658927DA8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AFCD5D-78F7-4DBB-92A9-435C49D3C49B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9EF5B12-8BE7-4ECF-89B4-BA250F04801C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56BEEC-C1AC-43CB-A8B0-6BCC56B525D3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21EA33A-D6D6-4E7F-9151-45F66AC75E90}"/>
                </a:ext>
              </a:extLst>
            </p:cNvPr>
            <p:cNvGrpSpPr/>
            <p:nvPr/>
          </p:nvGrpSpPr>
          <p:grpSpPr>
            <a:xfrm>
              <a:off x="1692996" y="0"/>
              <a:ext cx="1800000" cy="612743"/>
              <a:chOff x="1692996" y="0"/>
              <a:chExt cx="1800000" cy="612743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B76884-90E5-4F50-8D4D-61F4F281CE22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0DE8929-EBDB-40F5-B1C8-DDFCCDE8CE88}"/>
                </a:ext>
              </a:extLst>
            </p:cNvPr>
            <p:cNvGrpSpPr/>
            <p:nvPr/>
          </p:nvGrpSpPr>
          <p:grpSpPr>
            <a:xfrm>
              <a:off x="185783" y="-1"/>
              <a:ext cx="1800000" cy="729574"/>
              <a:chOff x="184826" y="1"/>
              <a:chExt cx="1800000" cy="729574"/>
            </a:xfrm>
          </p:grpSpPr>
          <p:sp>
            <p:nvSpPr>
              <p:cNvPr id="34" name="Rectangle: Top Corners Snipped 33">
                <a:extLst>
                  <a:ext uri="{FF2B5EF4-FFF2-40B4-BE49-F238E27FC236}">
                    <a16:creationId xmlns:a16="http://schemas.microsoft.com/office/drawing/2014/main" id="{31AC0CF8-6A58-4FE4-8B67-934BE84F46C4}"/>
                  </a:ext>
                </a:extLst>
              </p:cNvPr>
              <p:cNvSpPr/>
              <p:nvPr/>
            </p:nvSpPr>
            <p:spPr>
              <a:xfrm>
                <a:off x="184826" y="1"/>
                <a:ext cx="1800000" cy="729574"/>
              </a:xfrm>
              <a:prstGeom prst="snip2SameRect">
                <a:avLst>
                  <a:gd name="adj1" fmla="val 42000"/>
                  <a:gd name="adj2" fmla="val 0"/>
                </a:avLst>
              </a:prstGeom>
              <a:solidFill>
                <a:srgbClr val="CCE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14E6DC2-4BA7-4983-A369-54CD1A5A282E}"/>
                  </a:ext>
                </a:extLst>
              </p:cNvPr>
              <p:cNvSpPr txBox="1"/>
              <p:nvPr/>
            </p:nvSpPr>
            <p:spPr>
              <a:xfrm>
                <a:off x="476656" y="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CTS Website Organization</a:t>
                </a:r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607C80F-8DB1-4E3A-8660-3261C66466E8}"/>
              </a:ext>
            </a:extLst>
          </p:cNvPr>
          <p:cNvSpPr/>
          <p:nvPr/>
        </p:nvSpPr>
        <p:spPr>
          <a:xfrm>
            <a:off x="184825" y="1926077"/>
            <a:ext cx="2529192" cy="3793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935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C9913BD8-D0B5-4AFD-B989-73E6C13FAF99}"/>
              </a:ext>
            </a:extLst>
          </p:cNvPr>
          <p:cNvGrpSpPr/>
          <p:nvPr/>
        </p:nvGrpSpPr>
        <p:grpSpPr>
          <a:xfrm>
            <a:off x="0" y="-1"/>
            <a:ext cx="12192000" cy="729576"/>
            <a:chOff x="0" y="-1"/>
            <a:chExt cx="12192000" cy="7295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3ED9304-56CE-4770-B70E-C6A9C520C8F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9" name="Rectangle: Top Corners Snipped 28">
                <a:extLst>
                  <a:ext uri="{FF2B5EF4-FFF2-40B4-BE49-F238E27FC236}">
                    <a16:creationId xmlns:a16="http://schemas.microsoft.com/office/drawing/2014/main" id="{1CB4BFE2-3458-43DD-B338-525FA37E36A0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74B9188-1F9D-41A0-9256-5F45B122A519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286419-2122-4ACC-AD95-237F9F1C384B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EC493E-545C-4A79-9D57-E7E6AEAC9638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548C6FB-57DA-406B-A2AD-90B6281C495B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1D2B49-CA24-482C-8D0F-1077289177F7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14686DE-BFF0-4026-B02F-6001268ED316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AFCD5D-78F7-4DBB-92A9-435C49D3C49B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DC0FA6D-7EFB-4762-9A89-B836750731B5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56BEEC-C1AC-43CB-A8B0-6BCC56B525D3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5C9BDF1-D290-44B7-90F8-FCE7527A771D}"/>
                </a:ext>
              </a:extLst>
            </p:cNvPr>
            <p:cNvGrpSpPr/>
            <p:nvPr/>
          </p:nvGrpSpPr>
          <p:grpSpPr>
            <a:xfrm>
              <a:off x="1692996" y="0"/>
              <a:ext cx="1800000" cy="612743"/>
              <a:chOff x="1692996" y="0"/>
              <a:chExt cx="1800000" cy="612743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B76884-90E5-4F50-8D4D-61F4F281CE22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ED45D48-3F44-4ABA-A40A-BDA88717796C}"/>
                </a:ext>
              </a:extLst>
            </p:cNvPr>
            <p:cNvGrpSpPr/>
            <p:nvPr/>
          </p:nvGrpSpPr>
          <p:grpSpPr>
            <a:xfrm>
              <a:off x="184826" y="1"/>
              <a:ext cx="1800000" cy="729574"/>
              <a:chOff x="184826" y="1"/>
              <a:chExt cx="1800000" cy="729574"/>
            </a:xfrm>
          </p:grpSpPr>
          <p:sp>
            <p:nvSpPr>
              <p:cNvPr id="2" name="Rectangle: Top Corners Snipped 1">
                <a:extLst>
                  <a:ext uri="{FF2B5EF4-FFF2-40B4-BE49-F238E27FC236}">
                    <a16:creationId xmlns:a16="http://schemas.microsoft.com/office/drawing/2014/main" id="{3E26CABA-2009-46B8-8D4D-6F5BB6E54E64}"/>
                  </a:ext>
                </a:extLst>
              </p:cNvPr>
              <p:cNvSpPr/>
              <p:nvPr/>
            </p:nvSpPr>
            <p:spPr>
              <a:xfrm>
                <a:off x="184826" y="1"/>
                <a:ext cx="1800000" cy="729574"/>
              </a:xfrm>
              <a:prstGeom prst="snip2SameRect">
                <a:avLst>
                  <a:gd name="adj1" fmla="val 42000"/>
                  <a:gd name="adj2" fmla="val 0"/>
                </a:avLst>
              </a:prstGeom>
              <a:solidFill>
                <a:srgbClr val="CCE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D82DCF6-CBA9-4C2B-9355-CB029ACEFB67}"/>
                  </a:ext>
                </a:extLst>
              </p:cNvPr>
              <p:cNvSpPr txBox="1"/>
              <p:nvPr/>
            </p:nvSpPr>
            <p:spPr>
              <a:xfrm>
                <a:off x="476656" y="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CTS Website Organization</a:t>
                </a:r>
              </a:p>
            </p:txBody>
          </p:sp>
        </p:grp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0DD95AF7-68B7-43B4-8B19-98ABD29E0B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51" t="24077" r="52287" b="10355"/>
          <a:stretch/>
        </p:blipFill>
        <p:spPr>
          <a:xfrm>
            <a:off x="184826" y="943584"/>
            <a:ext cx="5687492" cy="56906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17538CB-A8B0-4844-B73B-7C1BACF032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27517" r="29309" b="24965"/>
          <a:stretch/>
        </p:blipFill>
        <p:spPr>
          <a:xfrm>
            <a:off x="5948212" y="1391055"/>
            <a:ext cx="3027176" cy="391054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5CD962D-E592-4C40-A78B-00A3EBF97F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43403" r="29309" b="26384"/>
          <a:stretch/>
        </p:blipFill>
        <p:spPr>
          <a:xfrm>
            <a:off x="8979998" y="1391054"/>
            <a:ext cx="3027176" cy="2486409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7B1AF3DE-0375-443C-95B2-12F5EB5D9A23}"/>
              </a:ext>
            </a:extLst>
          </p:cNvPr>
          <p:cNvGrpSpPr/>
          <p:nvPr/>
        </p:nvGrpSpPr>
        <p:grpSpPr>
          <a:xfrm>
            <a:off x="496112" y="1342316"/>
            <a:ext cx="8403382" cy="5126478"/>
            <a:chOff x="496112" y="1342316"/>
            <a:chExt cx="8403382" cy="5126478"/>
          </a:xfrm>
        </p:grpSpPr>
        <p:sp>
          <p:nvSpPr>
            <p:cNvPr id="31" name="Partial Circle 30">
              <a:extLst>
                <a:ext uri="{FF2B5EF4-FFF2-40B4-BE49-F238E27FC236}">
                  <a16:creationId xmlns:a16="http://schemas.microsoft.com/office/drawing/2014/main" id="{3E813D58-36FD-4BCC-A876-1E7A3E19829F}"/>
                </a:ext>
              </a:extLst>
            </p:cNvPr>
            <p:cNvSpPr/>
            <p:nvPr/>
          </p:nvSpPr>
          <p:spPr>
            <a:xfrm>
              <a:off x="496112" y="1342316"/>
              <a:ext cx="5100561" cy="5126478"/>
            </a:xfrm>
            <a:prstGeom prst="pie">
              <a:avLst>
                <a:gd name="adj1" fmla="val 16203691"/>
                <a:gd name="adj2" fmla="val 20525830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6542497-69F3-410E-A0CD-0EA119BEC7B3}"/>
                </a:ext>
              </a:extLst>
            </p:cNvPr>
            <p:cNvSpPr/>
            <p:nvPr/>
          </p:nvSpPr>
          <p:spPr>
            <a:xfrm>
              <a:off x="5872318" y="1391054"/>
              <a:ext cx="3027176" cy="166343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696B314-AEB3-4E25-B124-6DC8B65370BB}"/>
              </a:ext>
            </a:extLst>
          </p:cNvPr>
          <p:cNvGrpSpPr/>
          <p:nvPr/>
        </p:nvGrpSpPr>
        <p:grpSpPr>
          <a:xfrm>
            <a:off x="493163" y="1342316"/>
            <a:ext cx="8406331" cy="5126478"/>
            <a:chOff x="493163" y="1342316"/>
            <a:chExt cx="8406331" cy="5126478"/>
          </a:xfrm>
        </p:grpSpPr>
        <p:sp>
          <p:nvSpPr>
            <p:cNvPr id="37" name="Partial Circle 36">
              <a:extLst>
                <a:ext uri="{FF2B5EF4-FFF2-40B4-BE49-F238E27FC236}">
                  <a16:creationId xmlns:a16="http://schemas.microsoft.com/office/drawing/2014/main" id="{164A19D7-7EC3-48E3-B90F-0E7A7FBE63B0}"/>
                </a:ext>
              </a:extLst>
            </p:cNvPr>
            <p:cNvSpPr/>
            <p:nvPr/>
          </p:nvSpPr>
          <p:spPr>
            <a:xfrm>
              <a:off x="493163" y="1342316"/>
              <a:ext cx="5100561" cy="5126478"/>
            </a:xfrm>
            <a:prstGeom prst="pie">
              <a:avLst>
                <a:gd name="adj1" fmla="val 11880835"/>
                <a:gd name="adj2" fmla="val 16199999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1FBD4E5-55B5-44DF-B8EA-681F4A2B65DB}"/>
                </a:ext>
              </a:extLst>
            </p:cNvPr>
            <p:cNvSpPr/>
            <p:nvPr/>
          </p:nvSpPr>
          <p:spPr>
            <a:xfrm>
              <a:off x="5872318" y="3054485"/>
              <a:ext cx="3027176" cy="134241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0AA0B32-0016-4681-BCAE-5CA1DA16D9B4}"/>
              </a:ext>
            </a:extLst>
          </p:cNvPr>
          <p:cNvGrpSpPr/>
          <p:nvPr/>
        </p:nvGrpSpPr>
        <p:grpSpPr>
          <a:xfrm>
            <a:off x="493162" y="1342316"/>
            <a:ext cx="8409281" cy="5126478"/>
            <a:chOff x="493162" y="1342316"/>
            <a:chExt cx="8409281" cy="5126478"/>
          </a:xfrm>
        </p:grpSpPr>
        <p:sp>
          <p:nvSpPr>
            <p:cNvPr id="41" name="Partial Circle 40">
              <a:extLst>
                <a:ext uri="{FF2B5EF4-FFF2-40B4-BE49-F238E27FC236}">
                  <a16:creationId xmlns:a16="http://schemas.microsoft.com/office/drawing/2014/main" id="{B6B635CE-C81D-4B91-A018-0E69352F225B}"/>
                </a:ext>
              </a:extLst>
            </p:cNvPr>
            <p:cNvSpPr/>
            <p:nvPr/>
          </p:nvSpPr>
          <p:spPr>
            <a:xfrm>
              <a:off x="493162" y="1342316"/>
              <a:ext cx="5100561" cy="5126478"/>
            </a:xfrm>
            <a:prstGeom prst="pie">
              <a:avLst>
                <a:gd name="adj1" fmla="val 20522841"/>
                <a:gd name="adj2" fmla="val 3210032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0E512F8-DEE0-401D-894D-937D34C155A1}"/>
                </a:ext>
              </a:extLst>
            </p:cNvPr>
            <p:cNvSpPr/>
            <p:nvPr/>
          </p:nvSpPr>
          <p:spPr>
            <a:xfrm>
              <a:off x="5875267" y="4396902"/>
              <a:ext cx="3027176" cy="99222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44BD5A4-F0D5-4C75-AC76-35B5F19EC73D}"/>
              </a:ext>
            </a:extLst>
          </p:cNvPr>
          <p:cNvGrpSpPr/>
          <p:nvPr/>
        </p:nvGrpSpPr>
        <p:grpSpPr>
          <a:xfrm>
            <a:off x="493161" y="1342316"/>
            <a:ext cx="11433509" cy="5126478"/>
            <a:chOff x="493161" y="1342316"/>
            <a:chExt cx="11433509" cy="5126478"/>
          </a:xfrm>
        </p:grpSpPr>
        <p:sp>
          <p:nvSpPr>
            <p:cNvPr id="44" name="Partial Circle 43">
              <a:extLst>
                <a:ext uri="{FF2B5EF4-FFF2-40B4-BE49-F238E27FC236}">
                  <a16:creationId xmlns:a16="http://schemas.microsoft.com/office/drawing/2014/main" id="{B9635536-CA5F-4323-B3F9-583BF196CDDA}"/>
                </a:ext>
              </a:extLst>
            </p:cNvPr>
            <p:cNvSpPr/>
            <p:nvPr/>
          </p:nvSpPr>
          <p:spPr>
            <a:xfrm>
              <a:off x="493161" y="1342316"/>
              <a:ext cx="5100561" cy="5126478"/>
            </a:xfrm>
            <a:prstGeom prst="pie">
              <a:avLst>
                <a:gd name="adj1" fmla="val 3212849"/>
                <a:gd name="adj2" fmla="val 7603779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7874789-DB19-4CEB-970F-BCEE646782BD}"/>
                </a:ext>
              </a:extLst>
            </p:cNvPr>
            <p:cNvSpPr/>
            <p:nvPr/>
          </p:nvSpPr>
          <p:spPr>
            <a:xfrm>
              <a:off x="8899494" y="1391055"/>
              <a:ext cx="3027176" cy="122568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FA67E93-D887-46C4-B0BC-4C958DC5541B}"/>
              </a:ext>
            </a:extLst>
          </p:cNvPr>
          <p:cNvGrpSpPr/>
          <p:nvPr/>
        </p:nvGrpSpPr>
        <p:grpSpPr>
          <a:xfrm>
            <a:off x="493160" y="1342316"/>
            <a:ext cx="11433510" cy="5126478"/>
            <a:chOff x="493160" y="1342316"/>
            <a:chExt cx="11433510" cy="5126478"/>
          </a:xfrm>
        </p:grpSpPr>
        <p:sp>
          <p:nvSpPr>
            <p:cNvPr id="47" name="Partial Circle 46">
              <a:extLst>
                <a:ext uri="{FF2B5EF4-FFF2-40B4-BE49-F238E27FC236}">
                  <a16:creationId xmlns:a16="http://schemas.microsoft.com/office/drawing/2014/main" id="{6C5492AC-9D7E-4F69-9322-3B29857D18CC}"/>
                </a:ext>
              </a:extLst>
            </p:cNvPr>
            <p:cNvSpPr/>
            <p:nvPr/>
          </p:nvSpPr>
          <p:spPr>
            <a:xfrm>
              <a:off x="493160" y="1342316"/>
              <a:ext cx="5100561" cy="5126478"/>
            </a:xfrm>
            <a:prstGeom prst="pie">
              <a:avLst>
                <a:gd name="adj1" fmla="val 7611134"/>
                <a:gd name="adj2" fmla="val 11882968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1E07C43-BA9B-4FA9-A9C5-403F713B3393}"/>
                </a:ext>
              </a:extLst>
            </p:cNvPr>
            <p:cNvSpPr/>
            <p:nvPr/>
          </p:nvSpPr>
          <p:spPr>
            <a:xfrm>
              <a:off x="8899494" y="2616740"/>
              <a:ext cx="3027176" cy="134241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33916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FDE0148-A29D-43E7-BD1F-0B5FBE3C8E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6" t="21581" r="14639" b="15876"/>
          <a:stretch/>
        </p:blipFill>
        <p:spPr bwMode="auto">
          <a:xfrm>
            <a:off x="1178843" y="857839"/>
            <a:ext cx="9660816" cy="5750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C9913BD8-D0B5-4AFD-B989-73E6C13FAF99}"/>
              </a:ext>
            </a:extLst>
          </p:cNvPr>
          <p:cNvGrpSpPr/>
          <p:nvPr/>
        </p:nvGrpSpPr>
        <p:grpSpPr>
          <a:xfrm>
            <a:off x="0" y="-1"/>
            <a:ext cx="12192000" cy="729576"/>
            <a:chOff x="0" y="-1"/>
            <a:chExt cx="12192000" cy="7295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3ED9304-56CE-4770-B70E-C6A9C520C8F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9" name="Rectangle: Top Corners Snipped 28">
                <a:extLst>
                  <a:ext uri="{FF2B5EF4-FFF2-40B4-BE49-F238E27FC236}">
                    <a16:creationId xmlns:a16="http://schemas.microsoft.com/office/drawing/2014/main" id="{1CB4BFE2-3458-43DD-B338-525FA37E36A0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74B9188-1F9D-41A0-9256-5F45B122A519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286419-2122-4ACC-AD95-237F9F1C384B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EC493E-545C-4A79-9D57-E7E6AEAC9638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548C6FB-57DA-406B-A2AD-90B6281C495B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1D2B49-CA24-482C-8D0F-1077289177F7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14686DE-BFF0-4026-B02F-6001268ED316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AFCD5D-78F7-4DBB-92A9-435C49D3C49B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DC0FA6D-7EFB-4762-9A89-B836750731B5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56BEEC-C1AC-43CB-A8B0-6BCC56B525D3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5C9BDF1-D290-44B7-90F8-FCE7527A771D}"/>
                </a:ext>
              </a:extLst>
            </p:cNvPr>
            <p:cNvGrpSpPr/>
            <p:nvPr/>
          </p:nvGrpSpPr>
          <p:grpSpPr>
            <a:xfrm>
              <a:off x="1692996" y="0"/>
              <a:ext cx="1800000" cy="612743"/>
              <a:chOff x="1692996" y="0"/>
              <a:chExt cx="1800000" cy="612743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B76884-90E5-4F50-8D4D-61F4F281CE22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ED45D48-3F44-4ABA-A40A-BDA88717796C}"/>
                </a:ext>
              </a:extLst>
            </p:cNvPr>
            <p:cNvGrpSpPr/>
            <p:nvPr/>
          </p:nvGrpSpPr>
          <p:grpSpPr>
            <a:xfrm>
              <a:off x="184826" y="1"/>
              <a:ext cx="1800000" cy="729574"/>
              <a:chOff x="184826" y="1"/>
              <a:chExt cx="1800000" cy="729574"/>
            </a:xfrm>
          </p:grpSpPr>
          <p:sp>
            <p:nvSpPr>
              <p:cNvPr id="2" name="Rectangle: Top Corners Snipped 1">
                <a:extLst>
                  <a:ext uri="{FF2B5EF4-FFF2-40B4-BE49-F238E27FC236}">
                    <a16:creationId xmlns:a16="http://schemas.microsoft.com/office/drawing/2014/main" id="{3E26CABA-2009-46B8-8D4D-6F5BB6E54E64}"/>
                  </a:ext>
                </a:extLst>
              </p:cNvPr>
              <p:cNvSpPr/>
              <p:nvPr/>
            </p:nvSpPr>
            <p:spPr>
              <a:xfrm>
                <a:off x="184826" y="1"/>
                <a:ext cx="1800000" cy="729574"/>
              </a:xfrm>
              <a:prstGeom prst="snip2SameRect">
                <a:avLst>
                  <a:gd name="adj1" fmla="val 42000"/>
                  <a:gd name="adj2" fmla="val 0"/>
                </a:avLst>
              </a:prstGeom>
              <a:solidFill>
                <a:srgbClr val="CCE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D82DCF6-CBA9-4C2B-9355-CB029ACEFB67}"/>
                  </a:ext>
                </a:extLst>
              </p:cNvPr>
              <p:cNvSpPr txBox="1"/>
              <p:nvPr/>
            </p:nvSpPr>
            <p:spPr>
              <a:xfrm>
                <a:off x="476656" y="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CTS Website Organization</a:t>
                </a:r>
              </a:p>
            </p:txBody>
          </p:sp>
        </p:grp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B16F767C-C194-4014-BF32-89924B854076}"/>
              </a:ext>
            </a:extLst>
          </p:cNvPr>
          <p:cNvSpPr/>
          <p:nvPr/>
        </p:nvSpPr>
        <p:spPr>
          <a:xfrm>
            <a:off x="9265697" y="2266545"/>
            <a:ext cx="1379031" cy="8073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320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C9913BD8-D0B5-4AFD-B989-73E6C13FAF99}"/>
              </a:ext>
            </a:extLst>
          </p:cNvPr>
          <p:cNvGrpSpPr/>
          <p:nvPr/>
        </p:nvGrpSpPr>
        <p:grpSpPr>
          <a:xfrm>
            <a:off x="0" y="-1"/>
            <a:ext cx="12192000" cy="729576"/>
            <a:chOff x="0" y="-1"/>
            <a:chExt cx="12192000" cy="7295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3ED9304-56CE-4770-B70E-C6A9C520C8F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9" name="Rectangle: Top Corners Snipped 28">
                <a:extLst>
                  <a:ext uri="{FF2B5EF4-FFF2-40B4-BE49-F238E27FC236}">
                    <a16:creationId xmlns:a16="http://schemas.microsoft.com/office/drawing/2014/main" id="{1CB4BFE2-3458-43DD-B338-525FA37E36A0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74B9188-1F9D-41A0-9256-5F45B122A519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286419-2122-4ACC-AD95-237F9F1C384B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EC493E-545C-4A79-9D57-E7E6AEAC9638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548C6FB-57DA-406B-A2AD-90B6281C495B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1D2B49-CA24-482C-8D0F-1077289177F7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14686DE-BFF0-4026-B02F-6001268ED316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AFCD5D-78F7-4DBB-92A9-435C49D3C49B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DC0FA6D-7EFB-4762-9A89-B836750731B5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56BEEC-C1AC-43CB-A8B0-6BCC56B525D3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5C9BDF1-D290-44B7-90F8-FCE7527A771D}"/>
                </a:ext>
              </a:extLst>
            </p:cNvPr>
            <p:cNvGrpSpPr/>
            <p:nvPr/>
          </p:nvGrpSpPr>
          <p:grpSpPr>
            <a:xfrm>
              <a:off x="1692996" y="0"/>
              <a:ext cx="1800000" cy="612743"/>
              <a:chOff x="1692996" y="0"/>
              <a:chExt cx="1800000" cy="612743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B76884-90E5-4F50-8D4D-61F4F281CE22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ED45D48-3F44-4ABA-A40A-BDA88717796C}"/>
                </a:ext>
              </a:extLst>
            </p:cNvPr>
            <p:cNvGrpSpPr/>
            <p:nvPr/>
          </p:nvGrpSpPr>
          <p:grpSpPr>
            <a:xfrm>
              <a:off x="184826" y="1"/>
              <a:ext cx="1800000" cy="729574"/>
              <a:chOff x="184826" y="1"/>
              <a:chExt cx="1800000" cy="729574"/>
            </a:xfrm>
          </p:grpSpPr>
          <p:sp>
            <p:nvSpPr>
              <p:cNvPr id="2" name="Rectangle: Top Corners Snipped 1">
                <a:extLst>
                  <a:ext uri="{FF2B5EF4-FFF2-40B4-BE49-F238E27FC236}">
                    <a16:creationId xmlns:a16="http://schemas.microsoft.com/office/drawing/2014/main" id="{3E26CABA-2009-46B8-8D4D-6F5BB6E54E64}"/>
                  </a:ext>
                </a:extLst>
              </p:cNvPr>
              <p:cNvSpPr/>
              <p:nvPr/>
            </p:nvSpPr>
            <p:spPr>
              <a:xfrm>
                <a:off x="184826" y="1"/>
                <a:ext cx="1800000" cy="729574"/>
              </a:xfrm>
              <a:prstGeom prst="snip2SameRect">
                <a:avLst>
                  <a:gd name="adj1" fmla="val 42000"/>
                  <a:gd name="adj2" fmla="val 0"/>
                </a:avLst>
              </a:prstGeom>
              <a:solidFill>
                <a:srgbClr val="CCE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D82DCF6-CBA9-4C2B-9355-CB029ACEFB67}"/>
                  </a:ext>
                </a:extLst>
              </p:cNvPr>
              <p:cNvSpPr txBox="1"/>
              <p:nvPr/>
            </p:nvSpPr>
            <p:spPr>
              <a:xfrm>
                <a:off x="476656" y="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CTS Website Organization</a:t>
                </a:r>
              </a:p>
            </p:txBody>
          </p:sp>
        </p:grpSp>
      </p:grpSp>
      <p:sp>
        <p:nvSpPr>
          <p:cNvPr id="26" name="Wave 25">
            <a:extLst>
              <a:ext uri="{FF2B5EF4-FFF2-40B4-BE49-F238E27FC236}">
                <a16:creationId xmlns:a16="http://schemas.microsoft.com/office/drawing/2014/main" id="{9ABF1966-1242-4AA8-8ACC-909BBAFC09D8}"/>
              </a:ext>
            </a:extLst>
          </p:cNvPr>
          <p:cNvSpPr/>
          <p:nvPr/>
        </p:nvSpPr>
        <p:spPr>
          <a:xfrm rot="16200000">
            <a:off x="-1910060" y="3431558"/>
            <a:ext cx="4666668" cy="518475"/>
          </a:xfrm>
          <a:prstGeom prst="wave">
            <a:avLst>
              <a:gd name="adj1" fmla="val 12500"/>
              <a:gd name="adj2" fmla="val -5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Construction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45049A-70BE-4C47-86AA-667239B917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573" r="24845" b="8935"/>
          <a:stretch/>
        </p:blipFill>
        <p:spPr>
          <a:xfrm>
            <a:off x="1514573" y="1342316"/>
            <a:ext cx="9162854" cy="490293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CABA208-ACA8-4EB4-BDEB-400082B00659}"/>
              </a:ext>
            </a:extLst>
          </p:cNvPr>
          <p:cNvSpPr/>
          <p:nvPr/>
        </p:nvSpPr>
        <p:spPr>
          <a:xfrm>
            <a:off x="4328809" y="2937753"/>
            <a:ext cx="3396867" cy="1391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795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C9913BD8-D0B5-4AFD-B989-73E6C13FAF99}"/>
              </a:ext>
            </a:extLst>
          </p:cNvPr>
          <p:cNvGrpSpPr/>
          <p:nvPr/>
        </p:nvGrpSpPr>
        <p:grpSpPr>
          <a:xfrm>
            <a:off x="0" y="-1"/>
            <a:ext cx="12192000" cy="729576"/>
            <a:chOff x="0" y="-1"/>
            <a:chExt cx="12192000" cy="7295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3ED9304-56CE-4770-B70E-C6A9C520C8F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9" name="Rectangle: Top Corners Snipped 28">
                <a:extLst>
                  <a:ext uri="{FF2B5EF4-FFF2-40B4-BE49-F238E27FC236}">
                    <a16:creationId xmlns:a16="http://schemas.microsoft.com/office/drawing/2014/main" id="{1CB4BFE2-3458-43DD-B338-525FA37E36A0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74B9188-1F9D-41A0-9256-5F45B122A519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286419-2122-4ACC-AD95-237F9F1C384B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EC493E-545C-4A79-9D57-E7E6AEAC9638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548C6FB-57DA-406B-A2AD-90B6281C495B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1D2B49-CA24-482C-8D0F-1077289177F7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14686DE-BFF0-4026-B02F-6001268ED316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AFCD5D-78F7-4DBB-92A9-435C49D3C49B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DC0FA6D-7EFB-4762-9A89-B836750731B5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56BEEC-C1AC-43CB-A8B0-6BCC56B525D3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5C9BDF1-D290-44B7-90F8-FCE7527A771D}"/>
                </a:ext>
              </a:extLst>
            </p:cNvPr>
            <p:cNvGrpSpPr/>
            <p:nvPr/>
          </p:nvGrpSpPr>
          <p:grpSpPr>
            <a:xfrm>
              <a:off x="1692996" y="0"/>
              <a:ext cx="1800000" cy="612743"/>
              <a:chOff x="1692996" y="0"/>
              <a:chExt cx="1800000" cy="612743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B76884-90E5-4F50-8D4D-61F4F281CE22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ED45D48-3F44-4ABA-A40A-BDA88717796C}"/>
                </a:ext>
              </a:extLst>
            </p:cNvPr>
            <p:cNvGrpSpPr/>
            <p:nvPr/>
          </p:nvGrpSpPr>
          <p:grpSpPr>
            <a:xfrm>
              <a:off x="184826" y="1"/>
              <a:ext cx="1800000" cy="729574"/>
              <a:chOff x="184826" y="1"/>
              <a:chExt cx="1800000" cy="729574"/>
            </a:xfrm>
          </p:grpSpPr>
          <p:sp>
            <p:nvSpPr>
              <p:cNvPr id="2" name="Rectangle: Top Corners Snipped 1">
                <a:extLst>
                  <a:ext uri="{FF2B5EF4-FFF2-40B4-BE49-F238E27FC236}">
                    <a16:creationId xmlns:a16="http://schemas.microsoft.com/office/drawing/2014/main" id="{3E26CABA-2009-46B8-8D4D-6F5BB6E54E64}"/>
                  </a:ext>
                </a:extLst>
              </p:cNvPr>
              <p:cNvSpPr/>
              <p:nvPr/>
            </p:nvSpPr>
            <p:spPr>
              <a:xfrm>
                <a:off x="184826" y="1"/>
                <a:ext cx="1800000" cy="729574"/>
              </a:xfrm>
              <a:prstGeom prst="snip2SameRect">
                <a:avLst>
                  <a:gd name="adj1" fmla="val 42000"/>
                  <a:gd name="adj2" fmla="val 0"/>
                </a:avLst>
              </a:prstGeom>
              <a:solidFill>
                <a:srgbClr val="CCE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D82DCF6-CBA9-4C2B-9355-CB029ACEFB67}"/>
                  </a:ext>
                </a:extLst>
              </p:cNvPr>
              <p:cNvSpPr txBox="1"/>
              <p:nvPr/>
            </p:nvSpPr>
            <p:spPr>
              <a:xfrm>
                <a:off x="476656" y="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CTS Website Organization</a:t>
                </a:r>
              </a:p>
            </p:txBody>
          </p:sp>
        </p:grpSp>
      </p:grpSp>
      <p:sp>
        <p:nvSpPr>
          <p:cNvPr id="26" name="Wave 25">
            <a:extLst>
              <a:ext uri="{FF2B5EF4-FFF2-40B4-BE49-F238E27FC236}">
                <a16:creationId xmlns:a16="http://schemas.microsoft.com/office/drawing/2014/main" id="{9ABF1966-1242-4AA8-8ACC-909BBAFC09D8}"/>
              </a:ext>
            </a:extLst>
          </p:cNvPr>
          <p:cNvSpPr/>
          <p:nvPr/>
        </p:nvSpPr>
        <p:spPr>
          <a:xfrm rot="16200000">
            <a:off x="-1910060" y="3431558"/>
            <a:ext cx="4666668" cy="518475"/>
          </a:xfrm>
          <a:prstGeom prst="wave">
            <a:avLst>
              <a:gd name="adj1" fmla="val 12500"/>
              <a:gd name="adj2" fmla="val -5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Construction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45049A-70BE-4C47-86AA-667239B917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95" t="52097" r="49632" b="37732"/>
          <a:stretch/>
        </p:blipFill>
        <p:spPr>
          <a:xfrm>
            <a:off x="7580003" y="964880"/>
            <a:ext cx="3215279" cy="6975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D89DBE9-0B1E-4DC7-8AD8-580EA4C5FF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15" t="42589" r="49574" b="47585"/>
          <a:stretch/>
        </p:blipFill>
        <p:spPr>
          <a:xfrm>
            <a:off x="1805482" y="977411"/>
            <a:ext cx="3195684" cy="673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835EB91-512D-4E6D-AB36-B3B793BE56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17" t="28510" r="29389" b="8172"/>
          <a:stretch/>
        </p:blipFill>
        <p:spPr>
          <a:xfrm>
            <a:off x="891847" y="1902917"/>
            <a:ext cx="5168719" cy="434234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5A007D-B4BC-4A9B-8D48-4ABE761035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133" t="23404" r="27713" b="12058"/>
          <a:stretch/>
        </p:blipFill>
        <p:spPr>
          <a:xfrm>
            <a:off x="6398041" y="1945532"/>
            <a:ext cx="5749048" cy="44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8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C9913BD8-D0B5-4AFD-B989-73E6C13FAF99}"/>
              </a:ext>
            </a:extLst>
          </p:cNvPr>
          <p:cNvGrpSpPr/>
          <p:nvPr/>
        </p:nvGrpSpPr>
        <p:grpSpPr>
          <a:xfrm>
            <a:off x="0" y="-1"/>
            <a:ext cx="12192000" cy="729576"/>
            <a:chOff x="0" y="-1"/>
            <a:chExt cx="12192000" cy="7295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3ED9304-56CE-4770-B70E-C6A9C520C8F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9" name="Rectangle: Top Corners Snipped 28">
                <a:extLst>
                  <a:ext uri="{FF2B5EF4-FFF2-40B4-BE49-F238E27FC236}">
                    <a16:creationId xmlns:a16="http://schemas.microsoft.com/office/drawing/2014/main" id="{1CB4BFE2-3458-43DD-B338-525FA37E36A0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74B9188-1F9D-41A0-9256-5F45B122A519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286419-2122-4ACC-AD95-237F9F1C384B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EC493E-545C-4A79-9D57-E7E6AEAC9638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548C6FB-57DA-406B-A2AD-90B6281C495B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1D2B49-CA24-482C-8D0F-1077289177F7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14686DE-BFF0-4026-B02F-6001268ED316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AFCD5D-78F7-4DBB-92A9-435C49D3C49B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DC0FA6D-7EFB-4762-9A89-B836750731B5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56BEEC-C1AC-43CB-A8B0-6BCC56B525D3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5C9BDF1-D290-44B7-90F8-FCE7527A771D}"/>
                </a:ext>
              </a:extLst>
            </p:cNvPr>
            <p:cNvGrpSpPr/>
            <p:nvPr/>
          </p:nvGrpSpPr>
          <p:grpSpPr>
            <a:xfrm>
              <a:off x="1692996" y="0"/>
              <a:ext cx="1800000" cy="612743"/>
              <a:chOff x="1692996" y="0"/>
              <a:chExt cx="1800000" cy="612743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B76884-90E5-4F50-8D4D-61F4F281CE22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ED45D48-3F44-4ABA-A40A-BDA88717796C}"/>
                </a:ext>
              </a:extLst>
            </p:cNvPr>
            <p:cNvGrpSpPr/>
            <p:nvPr/>
          </p:nvGrpSpPr>
          <p:grpSpPr>
            <a:xfrm>
              <a:off x="184826" y="1"/>
              <a:ext cx="1800000" cy="729574"/>
              <a:chOff x="184826" y="1"/>
              <a:chExt cx="1800000" cy="729574"/>
            </a:xfrm>
          </p:grpSpPr>
          <p:sp>
            <p:nvSpPr>
              <p:cNvPr id="2" name="Rectangle: Top Corners Snipped 1">
                <a:extLst>
                  <a:ext uri="{FF2B5EF4-FFF2-40B4-BE49-F238E27FC236}">
                    <a16:creationId xmlns:a16="http://schemas.microsoft.com/office/drawing/2014/main" id="{3E26CABA-2009-46B8-8D4D-6F5BB6E54E64}"/>
                  </a:ext>
                </a:extLst>
              </p:cNvPr>
              <p:cNvSpPr/>
              <p:nvPr/>
            </p:nvSpPr>
            <p:spPr>
              <a:xfrm>
                <a:off x="184826" y="1"/>
                <a:ext cx="1800000" cy="729574"/>
              </a:xfrm>
              <a:prstGeom prst="snip2SameRect">
                <a:avLst>
                  <a:gd name="adj1" fmla="val 42000"/>
                  <a:gd name="adj2" fmla="val 0"/>
                </a:avLst>
              </a:prstGeom>
              <a:solidFill>
                <a:srgbClr val="CCE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D82DCF6-CBA9-4C2B-9355-CB029ACEFB67}"/>
                  </a:ext>
                </a:extLst>
              </p:cNvPr>
              <p:cNvSpPr txBox="1"/>
              <p:nvPr/>
            </p:nvSpPr>
            <p:spPr>
              <a:xfrm>
                <a:off x="476656" y="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CTS Website Organization</a:t>
                </a:r>
              </a:p>
            </p:txBody>
          </p:sp>
        </p:grpSp>
      </p:grpSp>
      <p:sp>
        <p:nvSpPr>
          <p:cNvPr id="26" name="Wave 25">
            <a:extLst>
              <a:ext uri="{FF2B5EF4-FFF2-40B4-BE49-F238E27FC236}">
                <a16:creationId xmlns:a16="http://schemas.microsoft.com/office/drawing/2014/main" id="{9ABF1966-1242-4AA8-8ACC-909BBAFC09D8}"/>
              </a:ext>
            </a:extLst>
          </p:cNvPr>
          <p:cNvSpPr/>
          <p:nvPr/>
        </p:nvSpPr>
        <p:spPr>
          <a:xfrm rot="16200000">
            <a:off x="-1910060" y="3431558"/>
            <a:ext cx="4666668" cy="518475"/>
          </a:xfrm>
          <a:prstGeom prst="wave">
            <a:avLst>
              <a:gd name="adj1" fmla="val 12500"/>
              <a:gd name="adj2" fmla="val -5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Construction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160AD79-5365-4544-9643-77AB99CCBC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97" t="21444" r="18119" b="16700"/>
          <a:stretch/>
        </p:blipFill>
        <p:spPr>
          <a:xfrm>
            <a:off x="1205551" y="986466"/>
            <a:ext cx="10023909" cy="540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774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C9913BD8-D0B5-4AFD-B989-73E6C13FAF99}"/>
              </a:ext>
            </a:extLst>
          </p:cNvPr>
          <p:cNvGrpSpPr/>
          <p:nvPr/>
        </p:nvGrpSpPr>
        <p:grpSpPr>
          <a:xfrm>
            <a:off x="0" y="-1"/>
            <a:ext cx="12192000" cy="729576"/>
            <a:chOff x="0" y="-1"/>
            <a:chExt cx="12192000" cy="7295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3ED9304-56CE-4770-B70E-C6A9C520C8F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9" name="Rectangle: Top Corners Snipped 28">
                <a:extLst>
                  <a:ext uri="{FF2B5EF4-FFF2-40B4-BE49-F238E27FC236}">
                    <a16:creationId xmlns:a16="http://schemas.microsoft.com/office/drawing/2014/main" id="{1CB4BFE2-3458-43DD-B338-525FA37E36A0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74B9188-1F9D-41A0-9256-5F45B122A519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286419-2122-4ACC-AD95-237F9F1C384B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EC493E-545C-4A79-9D57-E7E6AEAC9638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548C6FB-57DA-406B-A2AD-90B6281C495B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1D2B49-CA24-482C-8D0F-1077289177F7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14686DE-BFF0-4026-B02F-6001268ED316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AFCD5D-78F7-4DBB-92A9-435C49D3C49B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DC0FA6D-7EFB-4762-9A89-B836750731B5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56BEEC-C1AC-43CB-A8B0-6BCC56B525D3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5C9BDF1-D290-44B7-90F8-FCE7527A771D}"/>
                </a:ext>
              </a:extLst>
            </p:cNvPr>
            <p:cNvGrpSpPr/>
            <p:nvPr/>
          </p:nvGrpSpPr>
          <p:grpSpPr>
            <a:xfrm>
              <a:off x="1692996" y="0"/>
              <a:ext cx="1800000" cy="612743"/>
              <a:chOff x="1692996" y="0"/>
              <a:chExt cx="1800000" cy="612743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B76884-90E5-4F50-8D4D-61F4F281CE22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ED45D48-3F44-4ABA-A40A-BDA88717796C}"/>
                </a:ext>
              </a:extLst>
            </p:cNvPr>
            <p:cNvGrpSpPr/>
            <p:nvPr/>
          </p:nvGrpSpPr>
          <p:grpSpPr>
            <a:xfrm>
              <a:off x="184826" y="1"/>
              <a:ext cx="1800000" cy="729574"/>
              <a:chOff x="184826" y="1"/>
              <a:chExt cx="1800000" cy="729574"/>
            </a:xfrm>
          </p:grpSpPr>
          <p:sp>
            <p:nvSpPr>
              <p:cNvPr id="2" name="Rectangle: Top Corners Snipped 1">
                <a:extLst>
                  <a:ext uri="{FF2B5EF4-FFF2-40B4-BE49-F238E27FC236}">
                    <a16:creationId xmlns:a16="http://schemas.microsoft.com/office/drawing/2014/main" id="{3E26CABA-2009-46B8-8D4D-6F5BB6E54E64}"/>
                  </a:ext>
                </a:extLst>
              </p:cNvPr>
              <p:cNvSpPr/>
              <p:nvPr/>
            </p:nvSpPr>
            <p:spPr>
              <a:xfrm>
                <a:off x="184826" y="1"/>
                <a:ext cx="1800000" cy="729574"/>
              </a:xfrm>
              <a:prstGeom prst="snip2SameRect">
                <a:avLst>
                  <a:gd name="adj1" fmla="val 42000"/>
                  <a:gd name="adj2" fmla="val 0"/>
                </a:avLst>
              </a:prstGeom>
              <a:solidFill>
                <a:srgbClr val="CCE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D82DCF6-CBA9-4C2B-9355-CB029ACEFB67}"/>
                  </a:ext>
                </a:extLst>
              </p:cNvPr>
              <p:cNvSpPr txBox="1"/>
              <p:nvPr/>
            </p:nvSpPr>
            <p:spPr>
              <a:xfrm>
                <a:off x="476656" y="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CTS Website Organization</a:t>
                </a:r>
              </a:p>
            </p:txBody>
          </p:sp>
        </p:grpSp>
      </p:grpSp>
      <p:sp>
        <p:nvSpPr>
          <p:cNvPr id="26" name="Wave 25">
            <a:extLst>
              <a:ext uri="{FF2B5EF4-FFF2-40B4-BE49-F238E27FC236}">
                <a16:creationId xmlns:a16="http://schemas.microsoft.com/office/drawing/2014/main" id="{9ABF1966-1242-4AA8-8ACC-909BBAFC09D8}"/>
              </a:ext>
            </a:extLst>
          </p:cNvPr>
          <p:cNvSpPr/>
          <p:nvPr/>
        </p:nvSpPr>
        <p:spPr>
          <a:xfrm rot="16200000">
            <a:off x="-1910060" y="3431558"/>
            <a:ext cx="4666668" cy="518475"/>
          </a:xfrm>
          <a:prstGeom prst="wave">
            <a:avLst>
              <a:gd name="adj1" fmla="val 12500"/>
              <a:gd name="adj2" fmla="val -5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Cosmetology and Esthetics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8135B34-CBC7-4F2A-AEE9-74CDD80A13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80" t="21067" r="26037" b="15888"/>
          <a:stretch/>
        </p:blipFill>
        <p:spPr>
          <a:xfrm>
            <a:off x="1181686" y="992857"/>
            <a:ext cx="8966707" cy="551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87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C9913BD8-D0B5-4AFD-B989-73E6C13FAF99}"/>
              </a:ext>
            </a:extLst>
          </p:cNvPr>
          <p:cNvGrpSpPr/>
          <p:nvPr/>
        </p:nvGrpSpPr>
        <p:grpSpPr>
          <a:xfrm>
            <a:off x="0" y="-1"/>
            <a:ext cx="12192000" cy="729576"/>
            <a:chOff x="0" y="-1"/>
            <a:chExt cx="12192000" cy="7295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3ED9304-56CE-4770-B70E-C6A9C520C8F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9" name="Rectangle: Top Corners Snipped 28">
                <a:extLst>
                  <a:ext uri="{FF2B5EF4-FFF2-40B4-BE49-F238E27FC236}">
                    <a16:creationId xmlns:a16="http://schemas.microsoft.com/office/drawing/2014/main" id="{1CB4BFE2-3458-43DD-B338-525FA37E36A0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74B9188-1F9D-41A0-9256-5F45B122A519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286419-2122-4ACC-AD95-237F9F1C384B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EC493E-545C-4A79-9D57-E7E6AEAC9638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548C6FB-57DA-406B-A2AD-90B6281C495B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1D2B49-CA24-482C-8D0F-1077289177F7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14686DE-BFF0-4026-B02F-6001268ED316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AFCD5D-78F7-4DBB-92A9-435C49D3C49B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DC0FA6D-7EFB-4762-9A89-B836750731B5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56BEEC-C1AC-43CB-A8B0-6BCC56B525D3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5C9BDF1-D290-44B7-90F8-FCE7527A771D}"/>
                </a:ext>
              </a:extLst>
            </p:cNvPr>
            <p:cNvGrpSpPr/>
            <p:nvPr/>
          </p:nvGrpSpPr>
          <p:grpSpPr>
            <a:xfrm>
              <a:off x="1692996" y="0"/>
              <a:ext cx="1800000" cy="612743"/>
              <a:chOff x="1692996" y="0"/>
              <a:chExt cx="1800000" cy="612743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B76884-90E5-4F50-8D4D-61F4F281CE22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ED45D48-3F44-4ABA-A40A-BDA88717796C}"/>
                </a:ext>
              </a:extLst>
            </p:cNvPr>
            <p:cNvGrpSpPr/>
            <p:nvPr/>
          </p:nvGrpSpPr>
          <p:grpSpPr>
            <a:xfrm>
              <a:off x="184826" y="1"/>
              <a:ext cx="1800000" cy="729574"/>
              <a:chOff x="184826" y="1"/>
              <a:chExt cx="1800000" cy="729574"/>
            </a:xfrm>
          </p:grpSpPr>
          <p:sp>
            <p:nvSpPr>
              <p:cNvPr id="2" name="Rectangle: Top Corners Snipped 1">
                <a:extLst>
                  <a:ext uri="{FF2B5EF4-FFF2-40B4-BE49-F238E27FC236}">
                    <a16:creationId xmlns:a16="http://schemas.microsoft.com/office/drawing/2014/main" id="{3E26CABA-2009-46B8-8D4D-6F5BB6E54E64}"/>
                  </a:ext>
                </a:extLst>
              </p:cNvPr>
              <p:cNvSpPr/>
              <p:nvPr/>
            </p:nvSpPr>
            <p:spPr>
              <a:xfrm>
                <a:off x="184826" y="1"/>
                <a:ext cx="1800000" cy="729574"/>
              </a:xfrm>
              <a:prstGeom prst="snip2SameRect">
                <a:avLst>
                  <a:gd name="adj1" fmla="val 42000"/>
                  <a:gd name="adj2" fmla="val 0"/>
                </a:avLst>
              </a:prstGeom>
              <a:solidFill>
                <a:srgbClr val="CCE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D82DCF6-CBA9-4C2B-9355-CB029ACEFB67}"/>
                  </a:ext>
                </a:extLst>
              </p:cNvPr>
              <p:cNvSpPr txBox="1"/>
              <p:nvPr/>
            </p:nvSpPr>
            <p:spPr>
              <a:xfrm>
                <a:off x="476656" y="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CTS Website Organization</a:t>
                </a:r>
              </a:p>
            </p:txBody>
          </p:sp>
        </p:grpSp>
      </p:grpSp>
      <p:sp>
        <p:nvSpPr>
          <p:cNvPr id="26" name="Wave 25">
            <a:extLst>
              <a:ext uri="{FF2B5EF4-FFF2-40B4-BE49-F238E27FC236}">
                <a16:creationId xmlns:a16="http://schemas.microsoft.com/office/drawing/2014/main" id="{3264B85B-B76D-4FEA-966B-B44C77866B2C}"/>
              </a:ext>
            </a:extLst>
          </p:cNvPr>
          <p:cNvSpPr/>
          <p:nvPr/>
        </p:nvSpPr>
        <p:spPr>
          <a:xfrm rot="16200000">
            <a:off x="-1910060" y="3431558"/>
            <a:ext cx="4666668" cy="518475"/>
          </a:xfrm>
          <a:prstGeom prst="wave">
            <a:avLst>
              <a:gd name="adj1" fmla="val 12500"/>
              <a:gd name="adj2" fmla="val -5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Communication Technology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8854E0A-4D95-44C0-A50F-0D2B111369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45" t="21015" r="18478" b="15507"/>
          <a:stretch/>
        </p:blipFill>
        <p:spPr>
          <a:xfrm>
            <a:off x="1232070" y="1003852"/>
            <a:ext cx="9960642" cy="555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109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C9913BD8-D0B5-4AFD-B989-73E6C13FAF99}"/>
              </a:ext>
            </a:extLst>
          </p:cNvPr>
          <p:cNvGrpSpPr/>
          <p:nvPr/>
        </p:nvGrpSpPr>
        <p:grpSpPr>
          <a:xfrm>
            <a:off x="0" y="-1"/>
            <a:ext cx="12192000" cy="729576"/>
            <a:chOff x="0" y="-1"/>
            <a:chExt cx="12192000" cy="7295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3ED9304-56CE-4770-B70E-C6A9C520C8F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9" name="Rectangle: Top Corners Snipped 28">
                <a:extLst>
                  <a:ext uri="{FF2B5EF4-FFF2-40B4-BE49-F238E27FC236}">
                    <a16:creationId xmlns:a16="http://schemas.microsoft.com/office/drawing/2014/main" id="{1CB4BFE2-3458-43DD-B338-525FA37E36A0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74B9188-1F9D-41A0-9256-5F45B122A519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286419-2122-4ACC-AD95-237F9F1C384B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EC493E-545C-4A79-9D57-E7E6AEAC9638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548C6FB-57DA-406B-A2AD-90B6281C495B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1D2B49-CA24-482C-8D0F-1077289177F7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14686DE-BFF0-4026-B02F-6001268ED316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AFCD5D-78F7-4DBB-92A9-435C49D3C49B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DC0FA6D-7EFB-4762-9A89-B836750731B5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56BEEC-C1AC-43CB-A8B0-6BCC56B525D3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5C9BDF1-D290-44B7-90F8-FCE7527A771D}"/>
                </a:ext>
              </a:extLst>
            </p:cNvPr>
            <p:cNvGrpSpPr/>
            <p:nvPr/>
          </p:nvGrpSpPr>
          <p:grpSpPr>
            <a:xfrm>
              <a:off x="1692996" y="0"/>
              <a:ext cx="1800000" cy="612743"/>
              <a:chOff x="1692996" y="0"/>
              <a:chExt cx="1800000" cy="612743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B76884-90E5-4F50-8D4D-61F4F281CE22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ED45D48-3F44-4ABA-A40A-BDA88717796C}"/>
                </a:ext>
              </a:extLst>
            </p:cNvPr>
            <p:cNvGrpSpPr/>
            <p:nvPr/>
          </p:nvGrpSpPr>
          <p:grpSpPr>
            <a:xfrm>
              <a:off x="184826" y="1"/>
              <a:ext cx="1800000" cy="729574"/>
              <a:chOff x="184826" y="1"/>
              <a:chExt cx="1800000" cy="729574"/>
            </a:xfrm>
          </p:grpSpPr>
          <p:sp>
            <p:nvSpPr>
              <p:cNvPr id="2" name="Rectangle: Top Corners Snipped 1">
                <a:extLst>
                  <a:ext uri="{FF2B5EF4-FFF2-40B4-BE49-F238E27FC236}">
                    <a16:creationId xmlns:a16="http://schemas.microsoft.com/office/drawing/2014/main" id="{3E26CABA-2009-46B8-8D4D-6F5BB6E54E64}"/>
                  </a:ext>
                </a:extLst>
              </p:cNvPr>
              <p:cNvSpPr/>
              <p:nvPr/>
            </p:nvSpPr>
            <p:spPr>
              <a:xfrm>
                <a:off x="184826" y="1"/>
                <a:ext cx="1800000" cy="729574"/>
              </a:xfrm>
              <a:prstGeom prst="snip2SameRect">
                <a:avLst>
                  <a:gd name="adj1" fmla="val 42000"/>
                  <a:gd name="adj2" fmla="val 0"/>
                </a:avLst>
              </a:prstGeom>
              <a:solidFill>
                <a:srgbClr val="CCE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D82DCF6-CBA9-4C2B-9355-CB029ACEFB67}"/>
                  </a:ext>
                </a:extLst>
              </p:cNvPr>
              <p:cNvSpPr txBox="1"/>
              <p:nvPr/>
            </p:nvSpPr>
            <p:spPr>
              <a:xfrm>
                <a:off x="476656" y="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CTS Website Organization</a:t>
                </a:r>
              </a:p>
            </p:txBody>
          </p:sp>
        </p:grpSp>
      </p:grpSp>
      <p:sp>
        <p:nvSpPr>
          <p:cNvPr id="26" name="Wave 25">
            <a:extLst>
              <a:ext uri="{FF2B5EF4-FFF2-40B4-BE49-F238E27FC236}">
                <a16:creationId xmlns:a16="http://schemas.microsoft.com/office/drawing/2014/main" id="{D97380CE-5847-4DBC-8CEF-AC1113BD0009}"/>
              </a:ext>
            </a:extLst>
          </p:cNvPr>
          <p:cNvSpPr/>
          <p:nvPr/>
        </p:nvSpPr>
        <p:spPr>
          <a:xfrm rot="16200000">
            <a:off x="-1910060" y="3431558"/>
            <a:ext cx="4666668" cy="518475"/>
          </a:xfrm>
          <a:prstGeom prst="wave">
            <a:avLst>
              <a:gd name="adj1" fmla="val 12500"/>
              <a:gd name="adj2" fmla="val -5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Fabrication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B55B162-C575-45A1-A975-893CAD3E70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29" t="21581" r="10154" b="13540"/>
          <a:stretch/>
        </p:blipFill>
        <p:spPr>
          <a:xfrm>
            <a:off x="1162457" y="886614"/>
            <a:ext cx="10060128" cy="567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256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C9913BD8-D0B5-4AFD-B989-73E6C13FAF99}"/>
              </a:ext>
            </a:extLst>
          </p:cNvPr>
          <p:cNvGrpSpPr/>
          <p:nvPr/>
        </p:nvGrpSpPr>
        <p:grpSpPr>
          <a:xfrm>
            <a:off x="0" y="-1"/>
            <a:ext cx="12192000" cy="729576"/>
            <a:chOff x="0" y="-1"/>
            <a:chExt cx="12192000" cy="7295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3ED9304-56CE-4770-B70E-C6A9C520C8F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9" name="Rectangle: Top Corners Snipped 28">
                <a:extLst>
                  <a:ext uri="{FF2B5EF4-FFF2-40B4-BE49-F238E27FC236}">
                    <a16:creationId xmlns:a16="http://schemas.microsoft.com/office/drawing/2014/main" id="{1CB4BFE2-3458-43DD-B338-525FA37E36A0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74B9188-1F9D-41A0-9256-5F45B122A519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286419-2122-4ACC-AD95-237F9F1C384B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EC493E-545C-4A79-9D57-E7E6AEAC9638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548C6FB-57DA-406B-A2AD-90B6281C495B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1D2B49-CA24-482C-8D0F-1077289177F7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14686DE-BFF0-4026-B02F-6001268ED316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AFCD5D-78F7-4DBB-92A9-435C49D3C49B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DC0FA6D-7EFB-4762-9A89-B836750731B5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56BEEC-C1AC-43CB-A8B0-6BCC56B525D3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5C9BDF1-D290-44B7-90F8-FCE7527A771D}"/>
                </a:ext>
              </a:extLst>
            </p:cNvPr>
            <p:cNvGrpSpPr/>
            <p:nvPr/>
          </p:nvGrpSpPr>
          <p:grpSpPr>
            <a:xfrm>
              <a:off x="1692996" y="0"/>
              <a:ext cx="1800000" cy="612743"/>
              <a:chOff x="1692996" y="0"/>
              <a:chExt cx="1800000" cy="612743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B76884-90E5-4F50-8D4D-61F4F281CE22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ED45D48-3F44-4ABA-A40A-BDA88717796C}"/>
                </a:ext>
              </a:extLst>
            </p:cNvPr>
            <p:cNvGrpSpPr/>
            <p:nvPr/>
          </p:nvGrpSpPr>
          <p:grpSpPr>
            <a:xfrm>
              <a:off x="184826" y="1"/>
              <a:ext cx="1800000" cy="729574"/>
              <a:chOff x="184826" y="1"/>
              <a:chExt cx="1800000" cy="729574"/>
            </a:xfrm>
          </p:grpSpPr>
          <p:sp>
            <p:nvSpPr>
              <p:cNvPr id="2" name="Rectangle: Top Corners Snipped 1">
                <a:extLst>
                  <a:ext uri="{FF2B5EF4-FFF2-40B4-BE49-F238E27FC236}">
                    <a16:creationId xmlns:a16="http://schemas.microsoft.com/office/drawing/2014/main" id="{3E26CABA-2009-46B8-8D4D-6F5BB6E54E64}"/>
                  </a:ext>
                </a:extLst>
              </p:cNvPr>
              <p:cNvSpPr/>
              <p:nvPr/>
            </p:nvSpPr>
            <p:spPr>
              <a:xfrm>
                <a:off x="184826" y="1"/>
                <a:ext cx="1800000" cy="729574"/>
              </a:xfrm>
              <a:prstGeom prst="snip2SameRect">
                <a:avLst>
                  <a:gd name="adj1" fmla="val 42000"/>
                  <a:gd name="adj2" fmla="val 0"/>
                </a:avLst>
              </a:prstGeom>
              <a:solidFill>
                <a:srgbClr val="CCE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D82DCF6-CBA9-4C2B-9355-CB029ACEFB67}"/>
                  </a:ext>
                </a:extLst>
              </p:cNvPr>
              <p:cNvSpPr txBox="1"/>
              <p:nvPr/>
            </p:nvSpPr>
            <p:spPr>
              <a:xfrm>
                <a:off x="476656" y="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CTS Website Organization</a:t>
                </a:r>
              </a:p>
            </p:txBody>
          </p:sp>
        </p:grpSp>
      </p:grpSp>
      <p:sp>
        <p:nvSpPr>
          <p:cNvPr id="27" name="Wave 26">
            <a:extLst>
              <a:ext uri="{FF2B5EF4-FFF2-40B4-BE49-F238E27FC236}">
                <a16:creationId xmlns:a16="http://schemas.microsoft.com/office/drawing/2014/main" id="{5922A61A-18D4-4752-BD08-2C343D97F47C}"/>
              </a:ext>
            </a:extLst>
          </p:cNvPr>
          <p:cNvSpPr/>
          <p:nvPr/>
        </p:nvSpPr>
        <p:spPr>
          <a:xfrm rot="16200000">
            <a:off x="-1910060" y="3431558"/>
            <a:ext cx="4666668" cy="518475"/>
          </a:xfrm>
          <a:prstGeom prst="wave">
            <a:avLst>
              <a:gd name="adj1" fmla="val 12500"/>
              <a:gd name="adj2" fmla="val -5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Foods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3557545-F646-4CA5-A1E8-4AF680BD1E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74" t="21135" r="33617" b="20851"/>
          <a:stretch/>
        </p:blipFill>
        <p:spPr>
          <a:xfrm>
            <a:off x="1228947" y="1008521"/>
            <a:ext cx="7602806" cy="507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51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C9913BD8-D0B5-4AFD-B989-73E6C13FAF99}"/>
              </a:ext>
            </a:extLst>
          </p:cNvPr>
          <p:cNvGrpSpPr/>
          <p:nvPr/>
        </p:nvGrpSpPr>
        <p:grpSpPr>
          <a:xfrm>
            <a:off x="0" y="-1"/>
            <a:ext cx="12192000" cy="729576"/>
            <a:chOff x="0" y="-1"/>
            <a:chExt cx="12192000" cy="7295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3ED9304-56CE-4770-B70E-C6A9C520C8F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9" name="Rectangle: Top Corners Snipped 28">
                <a:extLst>
                  <a:ext uri="{FF2B5EF4-FFF2-40B4-BE49-F238E27FC236}">
                    <a16:creationId xmlns:a16="http://schemas.microsoft.com/office/drawing/2014/main" id="{1CB4BFE2-3458-43DD-B338-525FA37E36A0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74B9188-1F9D-41A0-9256-5F45B122A519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286419-2122-4ACC-AD95-237F9F1C384B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EC493E-545C-4A79-9D57-E7E6AEAC9638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548C6FB-57DA-406B-A2AD-90B6281C495B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1D2B49-CA24-482C-8D0F-1077289177F7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14686DE-BFF0-4026-B02F-6001268ED316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AFCD5D-78F7-4DBB-92A9-435C49D3C49B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DC0FA6D-7EFB-4762-9A89-B836750731B5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56BEEC-C1AC-43CB-A8B0-6BCC56B525D3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5C9BDF1-D290-44B7-90F8-FCE7527A771D}"/>
                </a:ext>
              </a:extLst>
            </p:cNvPr>
            <p:cNvGrpSpPr/>
            <p:nvPr/>
          </p:nvGrpSpPr>
          <p:grpSpPr>
            <a:xfrm>
              <a:off x="1692996" y="0"/>
              <a:ext cx="1800000" cy="612743"/>
              <a:chOff x="1692996" y="0"/>
              <a:chExt cx="1800000" cy="612743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B76884-90E5-4F50-8D4D-61F4F281CE22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ED45D48-3F44-4ABA-A40A-BDA88717796C}"/>
                </a:ext>
              </a:extLst>
            </p:cNvPr>
            <p:cNvGrpSpPr/>
            <p:nvPr/>
          </p:nvGrpSpPr>
          <p:grpSpPr>
            <a:xfrm>
              <a:off x="184826" y="1"/>
              <a:ext cx="1800000" cy="729574"/>
              <a:chOff x="184826" y="1"/>
              <a:chExt cx="1800000" cy="729574"/>
            </a:xfrm>
          </p:grpSpPr>
          <p:sp>
            <p:nvSpPr>
              <p:cNvPr id="2" name="Rectangle: Top Corners Snipped 1">
                <a:extLst>
                  <a:ext uri="{FF2B5EF4-FFF2-40B4-BE49-F238E27FC236}">
                    <a16:creationId xmlns:a16="http://schemas.microsoft.com/office/drawing/2014/main" id="{3E26CABA-2009-46B8-8D4D-6F5BB6E54E64}"/>
                  </a:ext>
                </a:extLst>
              </p:cNvPr>
              <p:cNvSpPr/>
              <p:nvPr/>
            </p:nvSpPr>
            <p:spPr>
              <a:xfrm>
                <a:off x="184826" y="1"/>
                <a:ext cx="1800000" cy="729574"/>
              </a:xfrm>
              <a:prstGeom prst="snip2SameRect">
                <a:avLst>
                  <a:gd name="adj1" fmla="val 42000"/>
                  <a:gd name="adj2" fmla="val 0"/>
                </a:avLst>
              </a:prstGeom>
              <a:solidFill>
                <a:srgbClr val="CCE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D82DCF6-CBA9-4C2B-9355-CB029ACEFB67}"/>
                  </a:ext>
                </a:extLst>
              </p:cNvPr>
              <p:cNvSpPr txBox="1"/>
              <p:nvPr/>
            </p:nvSpPr>
            <p:spPr>
              <a:xfrm>
                <a:off x="476656" y="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CTS Website Organization</a:t>
                </a:r>
              </a:p>
            </p:txBody>
          </p:sp>
        </p:grpSp>
      </p:grpSp>
      <p:sp>
        <p:nvSpPr>
          <p:cNvPr id="27" name="Wave 26">
            <a:extLst>
              <a:ext uri="{FF2B5EF4-FFF2-40B4-BE49-F238E27FC236}">
                <a16:creationId xmlns:a16="http://schemas.microsoft.com/office/drawing/2014/main" id="{5922A61A-18D4-4752-BD08-2C343D97F47C}"/>
              </a:ext>
            </a:extLst>
          </p:cNvPr>
          <p:cNvSpPr/>
          <p:nvPr/>
        </p:nvSpPr>
        <p:spPr>
          <a:xfrm rot="16200000">
            <a:off x="-1910060" y="3431558"/>
            <a:ext cx="4666668" cy="518475"/>
          </a:xfrm>
          <a:prstGeom prst="wave">
            <a:avLst>
              <a:gd name="adj1" fmla="val 12500"/>
              <a:gd name="adj2" fmla="val -5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Health &amp; Social Services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4DA5242-092D-40A5-B5C3-8DE18E1BFE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20" t="28866" r="46610" b="37182"/>
          <a:stretch/>
        </p:blipFill>
        <p:spPr>
          <a:xfrm>
            <a:off x="1236116" y="899857"/>
            <a:ext cx="5607010" cy="296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01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C9913BD8-D0B5-4AFD-B989-73E6C13FAF99}"/>
              </a:ext>
            </a:extLst>
          </p:cNvPr>
          <p:cNvGrpSpPr/>
          <p:nvPr/>
        </p:nvGrpSpPr>
        <p:grpSpPr>
          <a:xfrm>
            <a:off x="0" y="-1"/>
            <a:ext cx="12192000" cy="729576"/>
            <a:chOff x="0" y="-1"/>
            <a:chExt cx="12192000" cy="7295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3ED9304-56CE-4770-B70E-C6A9C520C8F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9" name="Rectangle: Top Corners Snipped 28">
                <a:extLst>
                  <a:ext uri="{FF2B5EF4-FFF2-40B4-BE49-F238E27FC236}">
                    <a16:creationId xmlns:a16="http://schemas.microsoft.com/office/drawing/2014/main" id="{1CB4BFE2-3458-43DD-B338-525FA37E36A0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74B9188-1F9D-41A0-9256-5F45B122A519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286419-2122-4ACC-AD95-237F9F1C384B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EC493E-545C-4A79-9D57-E7E6AEAC9638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548C6FB-57DA-406B-A2AD-90B6281C495B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1D2B49-CA24-482C-8D0F-1077289177F7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14686DE-BFF0-4026-B02F-6001268ED316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AFCD5D-78F7-4DBB-92A9-435C49D3C49B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DC0FA6D-7EFB-4762-9A89-B836750731B5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56BEEC-C1AC-43CB-A8B0-6BCC56B525D3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5C9BDF1-D290-44B7-90F8-FCE7527A771D}"/>
                </a:ext>
              </a:extLst>
            </p:cNvPr>
            <p:cNvGrpSpPr/>
            <p:nvPr/>
          </p:nvGrpSpPr>
          <p:grpSpPr>
            <a:xfrm>
              <a:off x="1692996" y="0"/>
              <a:ext cx="1800000" cy="612743"/>
              <a:chOff x="1692996" y="0"/>
              <a:chExt cx="1800000" cy="612743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B76884-90E5-4F50-8D4D-61F4F281CE22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ED45D48-3F44-4ABA-A40A-BDA88717796C}"/>
                </a:ext>
              </a:extLst>
            </p:cNvPr>
            <p:cNvGrpSpPr/>
            <p:nvPr/>
          </p:nvGrpSpPr>
          <p:grpSpPr>
            <a:xfrm>
              <a:off x="184826" y="1"/>
              <a:ext cx="1800000" cy="729574"/>
              <a:chOff x="184826" y="1"/>
              <a:chExt cx="1800000" cy="729574"/>
            </a:xfrm>
          </p:grpSpPr>
          <p:sp>
            <p:nvSpPr>
              <p:cNvPr id="2" name="Rectangle: Top Corners Snipped 1">
                <a:extLst>
                  <a:ext uri="{FF2B5EF4-FFF2-40B4-BE49-F238E27FC236}">
                    <a16:creationId xmlns:a16="http://schemas.microsoft.com/office/drawing/2014/main" id="{3E26CABA-2009-46B8-8D4D-6F5BB6E54E64}"/>
                  </a:ext>
                </a:extLst>
              </p:cNvPr>
              <p:cNvSpPr/>
              <p:nvPr/>
            </p:nvSpPr>
            <p:spPr>
              <a:xfrm>
                <a:off x="184826" y="1"/>
                <a:ext cx="1800000" cy="729574"/>
              </a:xfrm>
              <a:prstGeom prst="snip2SameRect">
                <a:avLst>
                  <a:gd name="adj1" fmla="val 42000"/>
                  <a:gd name="adj2" fmla="val 0"/>
                </a:avLst>
              </a:prstGeom>
              <a:solidFill>
                <a:srgbClr val="CCE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D82DCF6-CBA9-4C2B-9355-CB029ACEFB67}"/>
                  </a:ext>
                </a:extLst>
              </p:cNvPr>
              <p:cNvSpPr txBox="1"/>
              <p:nvPr/>
            </p:nvSpPr>
            <p:spPr>
              <a:xfrm>
                <a:off x="476656" y="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CTS Website Organization</a:t>
                </a:r>
              </a:p>
            </p:txBody>
          </p:sp>
        </p:grpSp>
      </p:grpSp>
      <p:sp>
        <p:nvSpPr>
          <p:cNvPr id="26" name="Wave 25">
            <a:extLst>
              <a:ext uri="{FF2B5EF4-FFF2-40B4-BE49-F238E27FC236}">
                <a16:creationId xmlns:a16="http://schemas.microsoft.com/office/drawing/2014/main" id="{8097AA1B-55BD-44AB-BAF4-3E28B036203C}"/>
              </a:ext>
            </a:extLst>
          </p:cNvPr>
          <p:cNvSpPr/>
          <p:nvPr/>
        </p:nvSpPr>
        <p:spPr>
          <a:xfrm rot="16200000">
            <a:off x="-1910060" y="3431558"/>
            <a:ext cx="4666668" cy="518475"/>
          </a:xfrm>
          <a:prstGeom prst="wave">
            <a:avLst>
              <a:gd name="adj1" fmla="val 12500"/>
              <a:gd name="adj2" fmla="val -5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Mechanics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0BFACE8-670C-4C6E-82AE-4AAF6FD52B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20" t="20424" r="18583" b="18351"/>
          <a:stretch/>
        </p:blipFill>
        <p:spPr>
          <a:xfrm>
            <a:off x="1206447" y="950142"/>
            <a:ext cx="9963750" cy="535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18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C9913BD8-D0B5-4AFD-B989-73E6C13FAF99}"/>
              </a:ext>
            </a:extLst>
          </p:cNvPr>
          <p:cNvGrpSpPr/>
          <p:nvPr/>
        </p:nvGrpSpPr>
        <p:grpSpPr>
          <a:xfrm>
            <a:off x="0" y="-1"/>
            <a:ext cx="12192000" cy="729576"/>
            <a:chOff x="0" y="-1"/>
            <a:chExt cx="12192000" cy="7295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3ED9304-56CE-4770-B70E-C6A9C520C8F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9" name="Rectangle: Top Corners Snipped 28">
                <a:extLst>
                  <a:ext uri="{FF2B5EF4-FFF2-40B4-BE49-F238E27FC236}">
                    <a16:creationId xmlns:a16="http://schemas.microsoft.com/office/drawing/2014/main" id="{1CB4BFE2-3458-43DD-B338-525FA37E36A0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74B9188-1F9D-41A0-9256-5F45B122A519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286419-2122-4ACC-AD95-237F9F1C384B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EC493E-545C-4A79-9D57-E7E6AEAC9638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548C6FB-57DA-406B-A2AD-90B6281C495B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1D2B49-CA24-482C-8D0F-1077289177F7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14686DE-BFF0-4026-B02F-6001268ED316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AFCD5D-78F7-4DBB-92A9-435C49D3C49B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DC0FA6D-7EFB-4762-9A89-B836750731B5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C56BEEC-C1AC-43CB-A8B0-6BCC56B525D3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5C9BDF1-D290-44B7-90F8-FCE7527A771D}"/>
                </a:ext>
              </a:extLst>
            </p:cNvPr>
            <p:cNvGrpSpPr/>
            <p:nvPr/>
          </p:nvGrpSpPr>
          <p:grpSpPr>
            <a:xfrm>
              <a:off x="1692996" y="0"/>
              <a:ext cx="1800000" cy="612743"/>
              <a:chOff x="1692996" y="0"/>
              <a:chExt cx="1800000" cy="612743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B76884-90E5-4F50-8D4D-61F4F281CE22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ED45D48-3F44-4ABA-A40A-BDA88717796C}"/>
                </a:ext>
              </a:extLst>
            </p:cNvPr>
            <p:cNvGrpSpPr/>
            <p:nvPr/>
          </p:nvGrpSpPr>
          <p:grpSpPr>
            <a:xfrm>
              <a:off x="184826" y="1"/>
              <a:ext cx="1800000" cy="729574"/>
              <a:chOff x="184826" y="1"/>
              <a:chExt cx="1800000" cy="729574"/>
            </a:xfrm>
          </p:grpSpPr>
          <p:sp>
            <p:nvSpPr>
              <p:cNvPr id="2" name="Rectangle: Top Corners Snipped 1">
                <a:extLst>
                  <a:ext uri="{FF2B5EF4-FFF2-40B4-BE49-F238E27FC236}">
                    <a16:creationId xmlns:a16="http://schemas.microsoft.com/office/drawing/2014/main" id="{3E26CABA-2009-46B8-8D4D-6F5BB6E54E64}"/>
                  </a:ext>
                </a:extLst>
              </p:cNvPr>
              <p:cNvSpPr/>
              <p:nvPr/>
            </p:nvSpPr>
            <p:spPr>
              <a:xfrm>
                <a:off x="184826" y="1"/>
                <a:ext cx="1800000" cy="729574"/>
              </a:xfrm>
              <a:prstGeom prst="snip2SameRect">
                <a:avLst>
                  <a:gd name="adj1" fmla="val 42000"/>
                  <a:gd name="adj2" fmla="val 0"/>
                </a:avLst>
              </a:prstGeom>
              <a:solidFill>
                <a:srgbClr val="CCE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D82DCF6-CBA9-4C2B-9355-CB029ACEFB67}"/>
                  </a:ext>
                </a:extLst>
              </p:cNvPr>
              <p:cNvSpPr txBox="1"/>
              <p:nvPr/>
            </p:nvSpPr>
            <p:spPr>
              <a:xfrm>
                <a:off x="476656" y="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CTS Website Organization</a:t>
                </a:r>
              </a:p>
            </p:txBody>
          </p:sp>
        </p:grpSp>
      </p:grpSp>
      <p:sp>
        <p:nvSpPr>
          <p:cNvPr id="26" name="Wave 25">
            <a:extLst>
              <a:ext uri="{FF2B5EF4-FFF2-40B4-BE49-F238E27FC236}">
                <a16:creationId xmlns:a16="http://schemas.microsoft.com/office/drawing/2014/main" id="{CBF629EC-5290-4736-96AF-71A751B4C4E8}"/>
              </a:ext>
            </a:extLst>
          </p:cNvPr>
          <p:cNvSpPr/>
          <p:nvPr/>
        </p:nvSpPr>
        <p:spPr>
          <a:xfrm rot="16200000">
            <a:off x="-1910060" y="3431558"/>
            <a:ext cx="4666668" cy="518475"/>
          </a:xfrm>
          <a:prstGeom prst="wave">
            <a:avLst>
              <a:gd name="adj1" fmla="val 12500"/>
              <a:gd name="adj2" fmla="val -5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Recreation (Sports Performance)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32A841-5BC6-4C3A-BA30-193F1709DC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60" t="22818" r="12939" b="13265"/>
          <a:stretch/>
        </p:blipFill>
        <p:spPr>
          <a:xfrm>
            <a:off x="1123545" y="896359"/>
            <a:ext cx="9591297" cy="558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909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741C7FFE-3114-4DA2-8DC1-A8D80AB9AFA2}"/>
              </a:ext>
            </a:extLst>
          </p:cNvPr>
          <p:cNvGrpSpPr/>
          <p:nvPr/>
        </p:nvGrpSpPr>
        <p:grpSpPr>
          <a:xfrm>
            <a:off x="0" y="-3"/>
            <a:ext cx="12192000" cy="749032"/>
            <a:chOff x="0" y="-3"/>
            <a:chExt cx="12192000" cy="74903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DEAD19E-31F6-4072-B803-A4A2EDCE07AD}"/>
                </a:ext>
              </a:extLst>
            </p:cNvPr>
            <p:cNvGrpSpPr/>
            <p:nvPr/>
          </p:nvGrpSpPr>
          <p:grpSpPr>
            <a:xfrm>
              <a:off x="9233846" y="-3"/>
              <a:ext cx="1800000" cy="612743"/>
              <a:chOff x="9204753" y="0"/>
              <a:chExt cx="1800000" cy="612743"/>
            </a:xfrm>
          </p:grpSpPr>
          <p:sp>
            <p:nvSpPr>
              <p:cNvPr id="21" name="Rectangle: Top Corners Snipped 20">
                <a:extLst>
                  <a:ext uri="{FF2B5EF4-FFF2-40B4-BE49-F238E27FC236}">
                    <a16:creationId xmlns:a16="http://schemas.microsoft.com/office/drawing/2014/main" id="{7AB6C1F0-8A29-44EF-B76C-4F854C41CE31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5B69A04-0B8E-4B82-A02B-767F3655C7C3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A99901F-BD66-4E7E-ABCC-59A00F60BBE3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60DECC2-E685-4854-AE93-DA89968C1E6B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68F09EA-D665-47FC-A45E-1F4B7780B403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1F8B096-5DE1-470B-96CE-2A0F5C3B82F8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EC6C8A0-1F1A-4F44-8D46-4733AA2F379B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6CE190F-89CD-4C70-B356-86914BB6C1FD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7B030E2-0223-46CC-83E6-55DC7D9D4AA0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2B950D0-1553-470C-A493-410A8DEBEED2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B8D44C8-A714-461C-B773-6F0E30A38C3C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1CA92CA-AA52-4025-B35A-C124E3A14F9A}"/>
                </a:ext>
              </a:extLst>
            </p:cNvPr>
            <p:cNvGrpSpPr/>
            <p:nvPr/>
          </p:nvGrpSpPr>
          <p:grpSpPr>
            <a:xfrm>
              <a:off x="1692996" y="0"/>
              <a:ext cx="1800000" cy="749029"/>
              <a:chOff x="1692996" y="0"/>
              <a:chExt cx="1800000" cy="749029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749029"/>
              </a:xfrm>
              <a:prstGeom prst="snip2SameRect">
                <a:avLst>
                  <a:gd name="adj1" fmla="val 40909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8FA97B8-B300-4964-B0B3-780E05F2F7DB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D7DAE1F7-E4E0-4275-8475-778D091A5A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50" t="30515" r="29871" b="44055"/>
          <a:stretch/>
        </p:blipFill>
        <p:spPr>
          <a:xfrm>
            <a:off x="529010" y="3354808"/>
            <a:ext cx="6447828" cy="22235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616F0C7-D9E5-462A-8953-FE2CCC9A5B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50" t="28866" r="31572" b="50000"/>
          <a:stretch/>
        </p:blipFill>
        <p:spPr>
          <a:xfrm>
            <a:off x="529010" y="1147823"/>
            <a:ext cx="6183411" cy="1847947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DA2489E-1AA2-476E-9123-9F16CF9A1BE0}"/>
              </a:ext>
            </a:extLst>
          </p:cNvPr>
          <p:cNvSpPr/>
          <p:nvPr/>
        </p:nvSpPr>
        <p:spPr>
          <a:xfrm>
            <a:off x="529010" y="2722392"/>
            <a:ext cx="5566990" cy="2922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03FCAB4-1269-4FE5-8849-08C418F96D10}"/>
              </a:ext>
            </a:extLst>
          </p:cNvPr>
          <p:cNvSpPr/>
          <p:nvPr/>
        </p:nvSpPr>
        <p:spPr>
          <a:xfrm>
            <a:off x="529398" y="4884655"/>
            <a:ext cx="6447440" cy="6937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176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741C7FFE-3114-4DA2-8DC1-A8D80AB9AFA2}"/>
              </a:ext>
            </a:extLst>
          </p:cNvPr>
          <p:cNvGrpSpPr/>
          <p:nvPr/>
        </p:nvGrpSpPr>
        <p:grpSpPr>
          <a:xfrm>
            <a:off x="0" y="-3"/>
            <a:ext cx="12192000" cy="749032"/>
            <a:chOff x="0" y="-3"/>
            <a:chExt cx="12192000" cy="74903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DEAD19E-31F6-4072-B803-A4A2EDCE07AD}"/>
                </a:ext>
              </a:extLst>
            </p:cNvPr>
            <p:cNvGrpSpPr/>
            <p:nvPr/>
          </p:nvGrpSpPr>
          <p:grpSpPr>
            <a:xfrm>
              <a:off x="9233846" y="-3"/>
              <a:ext cx="1800000" cy="612743"/>
              <a:chOff x="9204753" y="0"/>
              <a:chExt cx="1800000" cy="612743"/>
            </a:xfrm>
          </p:grpSpPr>
          <p:sp>
            <p:nvSpPr>
              <p:cNvPr id="21" name="Rectangle: Top Corners Snipped 20">
                <a:extLst>
                  <a:ext uri="{FF2B5EF4-FFF2-40B4-BE49-F238E27FC236}">
                    <a16:creationId xmlns:a16="http://schemas.microsoft.com/office/drawing/2014/main" id="{7AB6C1F0-8A29-44EF-B76C-4F854C41CE31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5B69A04-0B8E-4B82-A02B-767F3655C7C3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A99901F-BD66-4E7E-ABCC-59A00F60BBE3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60DECC2-E685-4854-AE93-DA89968C1E6B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68F09EA-D665-47FC-A45E-1F4B7780B403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1F8B096-5DE1-470B-96CE-2A0F5C3B82F8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EC6C8A0-1F1A-4F44-8D46-4733AA2F379B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6CE190F-89CD-4C70-B356-86914BB6C1FD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7B030E2-0223-46CC-83E6-55DC7D9D4AA0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2B950D0-1553-470C-A493-410A8DEBEED2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B8D44C8-A714-461C-B773-6F0E30A38C3C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1CA92CA-AA52-4025-B35A-C124E3A14F9A}"/>
                </a:ext>
              </a:extLst>
            </p:cNvPr>
            <p:cNvGrpSpPr/>
            <p:nvPr/>
          </p:nvGrpSpPr>
          <p:grpSpPr>
            <a:xfrm>
              <a:off x="1692996" y="0"/>
              <a:ext cx="1800000" cy="749029"/>
              <a:chOff x="1692996" y="0"/>
              <a:chExt cx="1800000" cy="749029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749029"/>
              </a:xfrm>
              <a:prstGeom prst="snip2SameRect">
                <a:avLst>
                  <a:gd name="adj1" fmla="val 40909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8FA97B8-B300-4964-B0B3-780E05F2F7DB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41CD47E5-1BDA-47D8-A12C-FE56CC2167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50" t="28041" r="29871" b="47492"/>
          <a:stretch/>
        </p:blipFill>
        <p:spPr>
          <a:xfrm>
            <a:off x="526451" y="1222904"/>
            <a:ext cx="6447828" cy="21393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57EACFD-53DB-4F6E-ABB2-959DFE7829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50" t="37388" r="29871" b="30722"/>
          <a:stretch/>
        </p:blipFill>
        <p:spPr>
          <a:xfrm>
            <a:off x="526451" y="3647661"/>
            <a:ext cx="6447828" cy="2788445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30DDC56D-9515-458B-9D6B-BCD581DF889A}"/>
              </a:ext>
            </a:extLst>
          </p:cNvPr>
          <p:cNvSpPr/>
          <p:nvPr/>
        </p:nvSpPr>
        <p:spPr>
          <a:xfrm>
            <a:off x="495109" y="3064223"/>
            <a:ext cx="3388734" cy="298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DAF27C9-E70E-4876-8234-D3FE4381927C}"/>
              </a:ext>
            </a:extLst>
          </p:cNvPr>
          <p:cNvSpPr/>
          <p:nvPr/>
        </p:nvSpPr>
        <p:spPr>
          <a:xfrm>
            <a:off x="495109" y="5299331"/>
            <a:ext cx="6447828" cy="4767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259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741C7FFE-3114-4DA2-8DC1-A8D80AB9AFA2}"/>
              </a:ext>
            </a:extLst>
          </p:cNvPr>
          <p:cNvGrpSpPr/>
          <p:nvPr/>
        </p:nvGrpSpPr>
        <p:grpSpPr>
          <a:xfrm>
            <a:off x="0" y="-3"/>
            <a:ext cx="12192000" cy="749032"/>
            <a:chOff x="0" y="-3"/>
            <a:chExt cx="12192000" cy="74903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DEAD19E-31F6-4072-B803-A4A2EDCE07AD}"/>
                </a:ext>
              </a:extLst>
            </p:cNvPr>
            <p:cNvGrpSpPr/>
            <p:nvPr/>
          </p:nvGrpSpPr>
          <p:grpSpPr>
            <a:xfrm>
              <a:off x="9233846" y="-3"/>
              <a:ext cx="1800000" cy="612743"/>
              <a:chOff x="9204753" y="0"/>
              <a:chExt cx="1800000" cy="612743"/>
            </a:xfrm>
          </p:grpSpPr>
          <p:sp>
            <p:nvSpPr>
              <p:cNvPr id="21" name="Rectangle: Top Corners Snipped 20">
                <a:extLst>
                  <a:ext uri="{FF2B5EF4-FFF2-40B4-BE49-F238E27FC236}">
                    <a16:creationId xmlns:a16="http://schemas.microsoft.com/office/drawing/2014/main" id="{7AB6C1F0-8A29-44EF-B76C-4F854C41CE31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5B69A04-0B8E-4B82-A02B-767F3655C7C3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A99901F-BD66-4E7E-ABCC-59A00F60BBE3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60DECC2-E685-4854-AE93-DA89968C1E6B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68F09EA-D665-47FC-A45E-1F4B7780B403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1F8B096-5DE1-470B-96CE-2A0F5C3B82F8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EC6C8A0-1F1A-4F44-8D46-4733AA2F379B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6CE190F-89CD-4C70-B356-86914BB6C1FD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7B030E2-0223-46CC-83E6-55DC7D9D4AA0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2B950D0-1553-470C-A493-410A8DEBEED2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B8D44C8-A714-461C-B773-6F0E30A38C3C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1CA92CA-AA52-4025-B35A-C124E3A14F9A}"/>
                </a:ext>
              </a:extLst>
            </p:cNvPr>
            <p:cNvGrpSpPr/>
            <p:nvPr/>
          </p:nvGrpSpPr>
          <p:grpSpPr>
            <a:xfrm>
              <a:off x="1692996" y="0"/>
              <a:ext cx="1800000" cy="749029"/>
              <a:chOff x="1692996" y="0"/>
              <a:chExt cx="1800000" cy="749029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749029"/>
              </a:xfrm>
              <a:prstGeom prst="snip2SameRect">
                <a:avLst>
                  <a:gd name="adj1" fmla="val 40909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8FA97B8-B300-4964-B0B3-780E05F2F7DB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ECD8A5E5-B381-4FB7-8B04-849AA86AC6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50" t="22955" r="29175" b="42891"/>
          <a:stretch/>
        </p:blipFill>
        <p:spPr>
          <a:xfrm>
            <a:off x="527592" y="1215545"/>
            <a:ext cx="6556019" cy="298640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580680A-5E0F-4C1E-A994-52B6F134A20A}"/>
              </a:ext>
            </a:extLst>
          </p:cNvPr>
          <p:cNvSpPr/>
          <p:nvPr/>
        </p:nvSpPr>
        <p:spPr>
          <a:xfrm>
            <a:off x="1984826" y="3553905"/>
            <a:ext cx="5098785" cy="7635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BD50EF7-DB0C-4D13-BBE0-527EB82F47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445" t="23640" r="33560" b="23044"/>
          <a:stretch/>
        </p:blipFill>
        <p:spPr>
          <a:xfrm>
            <a:off x="4785079" y="834887"/>
            <a:ext cx="7185992" cy="58253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434CD6E1-369A-45B9-8217-A1043BC314B0}"/>
              </a:ext>
            </a:extLst>
          </p:cNvPr>
          <p:cNvSpPr/>
          <p:nvPr/>
        </p:nvSpPr>
        <p:spPr>
          <a:xfrm>
            <a:off x="5001165" y="2564295"/>
            <a:ext cx="6746887" cy="90446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118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741C7FFE-3114-4DA2-8DC1-A8D80AB9AFA2}"/>
              </a:ext>
            </a:extLst>
          </p:cNvPr>
          <p:cNvGrpSpPr/>
          <p:nvPr/>
        </p:nvGrpSpPr>
        <p:grpSpPr>
          <a:xfrm>
            <a:off x="0" y="-3"/>
            <a:ext cx="12192000" cy="749032"/>
            <a:chOff x="0" y="-3"/>
            <a:chExt cx="12192000" cy="74903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DEAD19E-31F6-4072-B803-A4A2EDCE07AD}"/>
                </a:ext>
              </a:extLst>
            </p:cNvPr>
            <p:cNvGrpSpPr/>
            <p:nvPr/>
          </p:nvGrpSpPr>
          <p:grpSpPr>
            <a:xfrm>
              <a:off x="9233846" y="-3"/>
              <a:ext cx="1800000" cy="612743"/>
              <a:chOff x="9204753" y="0"/>
              <a:chExt cx="1800000" cy="612743"/>
            </a:xfrm>
          </p:grpSpPr>
          <p:sp>
            <p:nvSpPr>
              <p:cNvPr id="21" name="Rectangle: Top Corners Snipped 20">
                <a:extLst>
                  <a:ext uri="{FF2B5EF4-FFF2-40B4-BE49-F238E27FC236}">
                    <a16:creationId xmlns:a16="http://schemas.microsoft.com/office/drawing/2014/main" id="{7AB6C1F0-8A29-44EF-B76C-4F854C41CE31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5B69A04-0B8E-4B82-A02B-767F3655C7C3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A99901F-BD66-4E7E-ABCC-59A00F60BBE3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60DECC2-E685-4854-AE93-DA89968C1E6B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68F09EA-D665-47FC-A45E-1F4B7780B403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1F8B096-5DE1-470B-96CE-2A0F5C3B82F8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EC6C8A0-1F1A-4F44-8D46-4733AA2F379B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6CE190F-89CD-4C70-B356-86914BB6C1FD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7B030E2-0223-46CC-83E6-55DC7D9D4AA0}"/>
                </a:ext>
              </a:extLst>
            </p:cNvPr>
            <p:cNvGrpSpPr/>
            <p:nvPr/>
          </p:nvGrpSpPr>
          <p:grpSpPr>
            <a:xfrm>
              <a:off x="3201166" y="-1"/>
              <a:ext cx="1800000" cy="612744"/>
              <a:chOff x="3201166" y="-1"/>
              <a:chExt cx="1800000" cy="612744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2B950D0-1553-470C-A493-410A8DEBEED2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B8D44C8-A714-461C-B773-6F0E30A38C3C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1CA92CA-AA52-4025-B35A-C124E3A14F9A}"/>
                </a:ext>
              </a:extLst>
            </p:cNvPr>
            <p:cNvGrpSpPr/>
            <p:nvPr/>
          </p:nvGrpSpPr>
          <p:grpSpPr>
            <a:xfrm>
              <a:off x="1692996" y="0"/>
              <a:ext cx="1800000" cy="749029"/>
              <a:chOff x="1692996" y="0"/>
              <a:chExt cx="1800000" cy="749029"/>
            </a:xfrm>
          </p:grpSpPr>
          <p:sp>
            <p:nvSpPr>
              <p:cNvPr id="3" name="Rectangle: Top Corners Snipped 2">
                <a:extLst>
                  <a:ext uri="{FF2B5EF4-FFF2-40B4-BE49-F238E27FC236}">
                    <a16:creationId xmlns:a16="http://schemas.microsoft.com/office/drawing/2014/main" id="{18D461D7-DC71-429F-A200-889FDF392DCD}"/>
                  </a:ext>
                </a:extLst>
              </p:cNvPr>
              <p:cNvSpPr/>
              <p:nvPr/>
            </p:nvSpPr>
            <p:spPr>
              <a:xfrm>
                <a:off x="1692996" y="0"/>
                <a:ext cx="1800000" cy="749029"/>
              </a:xfrm>
              <a:prstGeom prst="snip2SameRect">
                <a:avLst>
                  <a:gd name="adj1" fmla="val 40909"/>
                  <a:gd name="adj2" fmla="val 0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8FA97B8-B300-4964-B0B3-780E05F2F7DB}"/>
                  </a:ext>
                </a:extLst>
              </p:cNvPr>
              <p:cNvSpPr txBox="1"/>
              <p:nvPr/>
            </p:nvSpPr>
            <p:spPr>
              <a:xfrm>
                <a:off x="1984826" y="0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Prereqs to Pathways</a:t>
                </a:r>
              </a:p>
            </p:txBody>
          </p:sp>
        </p:grp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AA055C4F-97A3-4E39-861C-BF27613BD7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56" t="36087" r="26468" b="13623"/>
          <a:stretch/>
        </p:blipFill>
        <p:spPr>
          <a:xfrm>
            <a:off x="149853" y="874643"/>
            <a:ext cx="5763930" cy="34488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668B717-BA24-419D-B44A-69B2D719FC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435" t="21014" r="29402" b="38551"/>
          <a:stretch/>
        </p:blipFill>
        <p:spPr>
          <a:xfrm>
            <a:off x="6217506" y="954157"/>
            <a:ext cx="5506279" cy="277301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15B7119-DDDB-49CF-9448-3BF4311FD077}"/>
              </a:ext>
            </a:extLst>
          </p:cNvPr>
          <p:cNvSpPr/>
          <p:nvPr/>
        </p:nvSpPr>
        <p:spPr>
          <a:xfrm>
            <a:off x="238539" y="1570383"/>
            <a:ext cx="3707296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51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3E0FFD2E-8CE6-46EB-BD9D-682F5A99FDC2}"/>
              </a:ext>
            </a:extLst>
          </p:cNvPr>
          <p:cNvGrpSpPr/>
          <p:nvPr/>
        </p:nvGrpSpPr>
        <p:grpSpPr>
          <a:xfrm>
            <a:off x="87340" y="1483895"/>
            <a:ext cx="12006926" cy="3445209"/>
            <a:chOff x="87340" y="1483895"/>
            <a:chExt cx="12006926" cy="344520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2E920C3-8317-463D-841B-A0C2AF912B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5244" t="11488" r="21870" b="10145"/>
            <a:stretch/>
          </p:blipFill>
          <p:spPr>
            <a:xfrm>
              <a:off x="87340" y="1483900"/>
              <a:ext cx="2333505" cy="312785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9307D4E-41E3-4A42-B618-12BEF70F89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5489" t="11489" r="21625" b="10144"/>
            <a:stretch/>
          </p:blipFill>
          <p:spPr>
            <a:xfrm>
              <a:off x="2508186" y="1483899"/>
              <a:ext cx="2333502" cy="312785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69E379BD-48F1-4907-BCB5-DFD541B3B0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5244" t="11489" r="21870" b="10144"/>
            <a:stretch/>
          </p:blipFill>
          <p:spPr>
            <a:xfrm>
              <a:off x="9760770" y="1483898"/>
              <a:ext cx="2333496" cy="312784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1F7FD9D1-3850-4C62-8514-0FA38F5A5E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5489" t="11488" r="21869" b="10925"/>
            <a:stretch/>
          </p:blipFill>
          <p:spPr>
            <a:xfrm>
              <a:off x="7334017" y="1483895"/>
              <a:ext cx="2339412" cy="3127852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51B0D6DB-65C7-4913-A1D3-561903626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5409" t="11489" r="21869" b="10000"/>
            <a:stretch/>
          </p:blipFill>
          <p:spPr>
            <a:xfrm>
              <a:off x="4929029" y="1483899"/>
              <a:ext cx="2317647" cy="3127852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D8E7259-51A5-4189-AFFA-0B6B5839D178}"/>
                </a:ext>
              </a:extLst>
            </p:cNvPr>
            <p:cNvSpPr txBox="1"/>
            <p:nvPr/>
          </p:nvSpPr>
          <p:spPr>
            <a:xfrm>
              <a:off x="826866" y="4611742"/>
              <a:ext cx="9610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i="1" dirty="0"/>
                <a:t>Woodshop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E3BF064-332E-45AA-B170-E1816748DCBE}"/>
                </a:ext>
              </a:extLst>
            </p:cNvPr>
            <p:cNvSpPr txBox="1"/>
            <p:nvPr/>
          </p:nvSpPr>
          <p:spPr>
            <a:xfrm>
              <a:off x="3201166" y="4611741"/>
              <a:ext cx="9610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i="1" dirty="0"/>
                <a:t>Woodshop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323A5A-75B5-4BD2-8A28-E12825A1C91E}"/>
                </a:ext>
              </a:extLst>
            </p:cNvPr>
            <p:cNvSpPr txBox="1"/>
            <p:nvPr/>
          </p:nvSpPr>
          <p:spPr>
            <a:xfrm>
              <a:off x="5575466" y="4611740"/>
              <a:ext cx="9610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i="1" dirty="0"/>
                <a:t>Woodshop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4AEF4F8-51B1-4DC7-AC65-DAD6F1A79200}"/>
                </a:ext>
              </a:extLst>
            </p:cNvPr>
            <p:cNvSpPr txBox="1"/>
            <p:nvPr/>
          </p:nvSpPr>
          <p:spPr>
            <a:xfrm>
              <a:off x="8023174" y="4611740"/>
              <a:ext cx="9610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i="1" dirty="0"/>
                <a:t>Woodshop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B69430D-885D-43E3-AB1F-4BE77D2EE05B}"/>
                </a:ext>
              </a:extLst>
            </p:cNvPr>
            <p:cNvSpPr txBox="1"/>
            <p:nvPr/>
          </p:nvSpPr>
          <p:spPr>
            <a:xfrm>
              <a:off x="10467673" y="4621327"/>
              <a:ext cx="7850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i="1" dirty="0"/>
                <a:t>Welding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D96572E-8673-4563-A8DF-DE3F7B0407D3}"/>
              </a:ext>
            </a:extLst>
          </p:cNvPr>
          <p:cNvGrpSpPr/>
          <p:nvPr/>
        </p:nvGrpSpPr>
        <p:grpSpPr>
          <a:xfrm>
            <a:off x="0" y="-1"/>
            <a:ext cx="12192000" cy="787940"/>
            <a:chOff x="0" y="-1"/>
            <a:chExt cx="12192000" cy="78794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D4CF2AF-FE5B-4CD8-B0A5-34C85B79C58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1" name="Rectangle: Top Corners Snipped 20">
                <a:extLst>
                  <a:ext uri="{FF2B5EF4-FFF2-40B4-BE49-F238E27FC236}">
                    <a16:creationId xmlns:a16="http://schemas.microsoft.com/office/drawing/2014/main" id="{F9E6E1C0-B50B-42F1-ADD8-F3EFE414B5E8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C26A8A6-47C5-473B-982E-172B2342847F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B4B1DA8-83EB-4E17-AC48-46EEFD2B8A7C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318B5D-D544-4FDD-AC38-044F0DAD4756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008D34-F958-4D70-BE24-B7EEE1BF02A8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AA377D-AAC2-4791-A24F-A4A116AB0720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85A9E68-B74E-405C-9300-287274C2601D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0E6212-0E73-4347-A687-F7BA2A5BAA9A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DD4E8AD-CC31-4E57-90F1-E727C7F8321F}"/>
                </a:ext>
              </a:extLst>
            </p:cNvPr>
            <p:cNvGrpSpPr/>
            <p:nvPr/>
          </p:nvGrpSpPr>
          <p:grpSpPr>
            <a:xfrm>
              <a:off x="3201166" y="-1"/>
              <a:ext cx="1800000" cy="787940"/>
              <a:chOff x="3201166" y="-1"/>
              <a:chExt cx="1800000" cy="787940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787939"/>
              </a:xfrm>
              <a:prstGeom prst="snip2SameRect">
                <a:avLst>
                  <a:gd name="adj1" fmla="val 37654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147F28-A704-4671-ADFA-16D5E75B6902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</p:grpSp>
      <p:sp>
        <p:nvSpPr>
          <p:cNvPr id="31" name="Diagonal Stripe 30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-165105" y="1388765"/>
            <a:ext cx="2505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Mixed Construction/</a:t>
            </a:r>
            <a:br>
              <a:rPr lang="en-CA" sz="2000" dirty="0"/>
            </a:br>
            <a:r>
              <a:rPr lang="en-CA" sz="2000" dirty="0"/>
              <a:t>Fabrication Shop Class</a:t>
            </a:r>
          </a:p>
        </p:txBody>
      </p:sp>
    </p:spTree>
    <p:extLst>
      <p:ext uri="{BB962C8B-B14F-4D97-AF65-F5344CB8AC3E}">
        <p14:creationId xmlns:p14="http://schemas.microsoft.com/office/powerpoint/2010/main" val="357058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D5217CE-C4E0-4436-877B-C26B8AF6AE15}"/>
              </a:ext>
            </a:extLst>
          </p:cNvPr>
          <p:cNvGrpSpPr/>
          <p:nvPr/>
        </p:nvGrpSpPr>
        <p:grpSpPr>
          <a:xfrm>
            <a:off x="1477169" y="1261056"/>
            <a:ext cx="6789704" cy="1950191"/>
            <a:chOff x="1477169" y="1261056"/>
            <a:chExt cx="6789704" cy="1950191"/>
          </a:xfrm>
        </p:grpSpPr>
        <p:pic>
          <p:nvPicPr>
            <p:cNvPr id="34" name="Picture 6" descr="Walnut wood bench metal legs modern | Etsy">
              <a:extLst>
                <a:ext uri="{FF2B5EF4-FFF2-40B4-BE49-F238E27FC236}">
                  <a16:creationId xmlns:a16="http://schemas.microsoft.com/office/drawing/2014/main" id="{2FEEA77B-6192-42A6-BEC4-9293FAF02D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7169" y="1338428"/>
              <a:ext cx="2808795" cy="187281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FA49C2E-5A93-4FE6-8883-8749C2AD6C4F}"/>
                </a:ext>
              </a:extLst>
            </p:cNvPr>
            <p:cNvSpPr txBox="1"/>
            <p:nvPr/>
          </p:nvSpPr>
          <p:spPr>
            <a:xfrm>
              <a:off x="4405816" y="1261056"/>
              <a:ext cx="3861057" cy="1723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Project:</a:t>
              </a:r>
              <a:r>
                <a:rPr lang="en-CA" dirty="0"/>
                <a:t> Wooden Table with Metal Legs</a:t>
              </a:r>
            </a:p>
            <a:p>
              <a:r>
                <a:rPr lang="en-CA" sz="1400" b="1" i="1" dirty="0">
                  <a:solidFill>
                    <a:srgbClr val="FF0000"/>
                  </a:solidFill>
                </a:rPr>
                <a:t>Prereqs:</a:t>
              </a:r>
              <a:r>
                <a:rPr lang="en-CA" sz="1400" i="1" dirty="0">
                  <a:solidFill>
                    <a:srgbClr val="FF0000"/>
                  </a:solidFill>
                </a:rPr>
                <a:t> None</a:t>
              </a:r>
            </a:p>
            <a:p>
              <a:r>
                <a:rPr lang="en-CA" sz="1400" i="1" dirty="0"/>
                <a:t>   CON1010: Construction Tools &amp; Materials</a:t>
              </a:r>
            </a:p>
            <a:p>
              <a:r>
                <a:rPr lang="en-CA" sz="1400" i="1" dirty="0"/>
                <a:t>   CON1120: Project Management</a:t>
              </a:r>
            </a:p>
            <a:p>
              <a:r>
                <a:rPr lang="en-CA" sz="1400" i="1" dirty="0"/>
                <a:t>   CON1910: CON Project A</a:t>
              </a:r>
            </a:p>
            <a:p>
              <a:r>
                <a:rPr lang="en-CA" sz="1400" i="1" dirty="0"/>
                <a:t>   FAB1010: Fabrication Tools &amp; Materials</a:t>
              </a:r>
            </a:p>
            <a:p>
              <a:r>
                <a:rPr lang="en-CA" sz="1400" i="1" dirty="0"/>
                <a:t>   FAB1050: Basic Electric Welding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D96572E-8673-4563-A8DF-DE3F7B0407D3}"/>
              </a:ext>
            </a:extLst>
          </p:cNvPr>
          <p:cNvGrpSpPr/>
          <p:nvPr/>
        </p:nvGrpSpPr>
        <p:grpSpPr>
          <a:xfrm>
            <a:off x="0" y="-1"/>
            <a:ext cx="12192000" cy="787940"/>
            <a:chOff x="0" y="-1"/>
            <a:chExt cx="12192000" cy="78794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D4CF2AF-FE5B-4CD8-B0A5-34C85B79C58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1" name="Rectangle: Top Corners Snipped 20">
                <a:extLst>
                  <a:ext uri="{FF2B5EF4-FFF2-40B4-BE49-F238E27FC236}">
                    <a16:creationId xmlns:a16="http://schemas.microsoft.com/office/drawing/2014/main" id="{F9E6E1C0-B50B-42F1-ADD8-F3EFE414B5E8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C26A8A6-47C5-473B-982E-172B2342847F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B4B1DA8-83EB-4E17-AC48-46EEFD2B8A7C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318B5D-D544-4FDD-AC38-044F0DAD4756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008D34-F958-4D70-BE24-B7EEE1BF02A8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AA377D-AAC2-4791-A24F-A4A116AB0720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85A9E68-B74E-405C-9300-287274C2601D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0E6212-0E73-4347-A687-F7BA2A5BAA9A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DD4E8AD-CC31-4E57-90F1-E727C7F8321F}"/>
                </a:ext>
              </a:extLst>
            </p:cNvPr>
            <p:cNvGrpSpPr/>
            <p:nvPr/>
          </p:nvGrpSpPr>
          <p:grpSpPr>
            <a:xfrm>
              <a:off x="3201166" y="-1"/>
              <a:ext cx="1800000" cy="787940"/>
              <a:chOff x="3201166" y="-1"/>
              <a:chExt cx="1800000" cy="787940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787939"/>
              </a:xfrm>
              <a:prstGeom prst="snip2SameRect">
                <a:avLst>
                  <a:gd name="adj1" fmla="val 37654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147F28-A704-4671-ADFA-16D5E75B6902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</p:grpSp>
      <p:sp>
        <p:nvSpPr>
          <p:cNvPr id="31" name="Diagonal Stripe 30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-165105" y="1388765"/>
            <a:ext cx="2505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Mixed Construction/</a:t>
            </a:r>
            <a:br>
              <a:rPr lang="en-CA" sz="2000" dirty="0"/>
            </a:br>
            <a:r>
              <a:rPr lang="en-CA" sz="2000" dirty="0"/>
              <a:t>Fabrication Shop Class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226995B-F831-440A-841A-F1C51140DA38}"/>
              </a:ext>
            </a:extLst>
          </p:cNvPr>
          <p:cNvGrpSpPr/>
          <p:nvPr/>
        </p:nvGrpSpPr>
        <p:grpSpPr>
          <a:xfrm>
            <a:off x="1477169" y="3500148"/>
            <a:ext cx="6427746" cy="1919129"/>
            <a:chOff x="1477169" y="3500148"/>
            <a:chExt cx="6427746" cy="1919129"/>
          </a:xfrm>
        </p:grpSpPr>
        <p:pic>
          <p:nvPicPr>
            <p:cNvPr id="36" name="Picture 2" descr="Epoxy Resin Table Tutorial - How To Build your Own River Table!">
              <a:extLst>
                <a:ext uri="{FF2B5EF4-FFF2-40B4-BE49-F238E27FC236}">
                  <a16:creationId xmlns:a16="http://schemas.microsoft.com/office/drawing/2014/main" id="{3E99EBD5-5D2A-4D13-81BB-7EE06741ED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7169" y="3612345"/>
              <a:ext cx="2808795" cy="18069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433038A-DAA8-443A-AC57-D7B31B066C30}"/>
                </a:ext>
              </a:extLst>
            </p:cNvPr>
            <p:cNvSpPr txBox="1"/>
            <p:nvPr/>
          </p:nvSpPr>
          <p:spPr>
            <a:xfrm>
              <a:off x="4405816" y="3500148"/>
              <a:ext cx="3499099" cy="1661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Project:</a:t>
              </a:r>
              <a:r>
                <a:rPr lang="en-CA" dirty="0"/>
                <a:t> Table with Epoxy Resin</a:t>
              </a:r>
              <a:br>
                <a:rPr lang="en-CA" dirty="0"/>
              </a:br>
              <a:r>
                <a:rPr lang="en-CA" sz="1400" b="1" i="1" dirty="0">
                  <a:solidFill>
                    <a:srgbClr val="FF0000"/>
                  </a:solidFill>
                </a:rPr>
                <a:t>Prereqs:</a:t>
              </a:r>
              <a:r>
                <a:rPr lang="en-CA" sz="1400" i="1" dirty="0">
                  <a:solidFill>
                    <a:srgbClr val="FF0000"/>
                  </a:solidFill>
                </a:rPr>
                <a:t> CON1010, CON1120</a:t>
              </a:r>
            </a:p>
            <a:p>
              <a:r>
                <a:rPr lang="en-CA" sz="1400" i="1" dirty="0"/>
                <a:t>   CON2120: Multiple Materials</a:t>
              </a:r>
            </a:p>
            <a:p>
              <a:r>
                <a:rPr lang="en-CA" sz="1400" i="1" dirty="0"/>
                <a:t>   CON2150: Finishing &amp; Refinishing</a:t>
              </a:r>
              <a:br>
                <a:rPr lang="en-CA" sz="1400" i="1" dirty="0"/>
              </a:br>
              <a:r>
                <a:rPr lang="en-CA" sz="1400" i="1" dirty="0"/>
                <a:t>   CON3130: Furniture – Leg &amp; Rail</a:t>
              </a:r>
            </a:p>
            <a:p>
              <a:r>
                <a:rPr lang="en-CA" sz="1400" i="1" dirty="0"/>
                <a:t>   CON3140: Furniture – Surface Enhancement</a:t>
              </a:r>
              <a:br>
                <a:rPr lang="en-CA" sz="1400" i="1" dirty="0"/>
              </a:br>
              <a:r>
                <a:rPr lang="en-CA" sz="1400" i="1" dirty="0"/>
                <a:t>   CON2910: CON Project 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906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8BB74A3-9E90-44C8-B095-92D3F12D7BD1}"/>
              </a:ext>
            </a:extLst>
          </p:cNvPr>
          <p:cNvGrpSpPr/>
          <p:nvPr/>
        </p:nvGrpSpPr>
        <p:grpSpPr>
          <a:xfrm>
            <a:off x="1451924" y="1478106"/>
            <a:ext cx="5870653" cy="1950894"/>
            <a:chOff x="1451924" y="1478106"/>
            <a:chExt cx="5870653" cy="1950894"/>
          </a:xfrm>
        </p:grpSpPr>
        <p:pic>
          <p:nvPicPr>
            <p:cNvPr id="26" name="Picture 8" descr="Primer on Shed Framing and Spacing, Part 2 | A-Shed USA">
              <a:extLst>
                <a:ext uri="{FF2B5EF4-FFF2-40B4-BE49-F238E27FC236}">
                  <a16:creationId xmlns:a16="http://schemas.microsoft.com/office/drawing/2014/main" id="{D023F4A4-4DFA-481B-B082-F434CC3509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1924" y="1556469"/>
              <a:ext cx="2808796" cy="18725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CA7A41A-221A-4D0A-8728-9122C212EBDD}"/>
                </a:ext>
              </a:extLst>
            </p:cNvPr>
            <p:cNvSpPr txBox="1"/>
            <p:nvPr/>
          </p:nvSpPr>
          <p:spPr>
            <a:xfrm>
              <a:off x="4405816" y="1478106"/>
              <a:ext cx="2916761" cy="187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Project: </a:t>
              </a:r>
              <a:r>
                <a:rPr lang="en-CA" dirty="0"/>
                <a:t>Framing Shed</a:t>
              </a:r>
            </a:p>
            <a:p>
              <a:r>
                <a:rPr lang="en-CA" sz="1400" b="1" i="1" dirty="0">
                  <a:solidFill>
                    <a:srgbClr val="FF0000"/>
                  </a:solidFill>
                </a:rPr>
                <a:t>Prereqs:</a:t>
              </a:r>
              <a:r>
                <a:rPr lang="en-CA" sz="1400" i="1" dirty="0">
                  <a:solidFill>
                    <a:srgbClr val="FF0000"/>
                  </a:solidFill>
                </a:rPr>
                <a:t> CON1010</a:t>
              </a:r>
            </a:p>
            <a:p>
              <a:r>
                <a:rPr lang="en-CA" sz="1400" i="1" dirty="0"/>
                <a:t>   CON2035: Framing Systems - Floor</a:t>
              </a:r>
            </a:p>
            <a:p>
              <a:r>
                <a:rPr lang="en-CA" sz="1400" i="1" dirty="0"/>
                <a:t>   CON2045: Framing Systems – Wall</a:t>
              </a:r>
            </a:p>
            <a:p>
              <a:r>
                <a:rPr lang="en-CA" sz="1400" i="1" dirty="0"/>
                <a:t>   CON2050: Roof Structures 1</a:t>
              </a:r>
            </a:p>
            <a:p>
              <a:r>
                <a:rPr lang="en-CA" sz="1400" i="1" dirty="0"/>
                <a:t>   CON2060: Doors, Windows &amp; Siding</a:t>
              </a:r>
            </a:p>
            <a:p>
              <a:r>
                <a:rPr lang="en-CA" sz="1400" i="1" dirty="0"/>
                <a:t>   CON2100: Agri-Structures</a:t>
              </a:r>
            </a:p>
            <a:p>
              <a:r>
                <a:rPr lang="en-CA" sz="1400" i="1" dirty="0"/>
                <a:t>   CON3060: Doors &amp; Trim</a:t>
              </a:r>
              <a:endParaRPr lang="en-CA" i="1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D96572E-8673-4563-A8DF-DE3F7B0407D3}"/>
              </a:ext>
            </a:extLst>
          </p:cNvPr>
          <p:cNvGrpSpPr/>
          <p:nvPr/>
        </p:nvGrpSpPr>
        <p:grpSpPr>
          <a:xfrm>
            <a:off x="0" y="-1"/>
            <a:ext cx="12192000" cy="787940"/>
            <a:chOff x="0" y="-1"/>
            <a:chExt cx="12192000" cy="78794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D4CF2AF-FE5B-4CD8-B0A5-34C85B79C58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1" name="Rectangle: Top Corners Snipped 20">
                <a:extLst>
                  <a:ext uri="{FF2B5EF4-FFF2-40B4-BE49-F238E27FC236}">
                    <a16:creationId xmlns:a16="http://schemas.microsoft.com/office/drawing/2014/main" id="{F9E6E1C0-B50B-42F1-ADD8-F3EFE414B5E8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C26A8A6-47C5-473B-982E-172B2342847F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B4B1DA8-83EB-4E17-AC48-46EEFD2B8A7C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318B5D-D544-4FDD-AC38-044F0DAD4756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008D34-F958-4D70-BE24-B7EEE1BF02A8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AA377D-AAC2-4791-A24F-A4A116AB0720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85A9E68-B74E-405C-9300-287274C2601D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0E6212-0E73-4347-A687-F7BA2A5BAA9A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DD4E8AD-CC31-4E57-90F1-E727C7F8321F}"/>
                </a:ext>
              </a:extLst>
            </p:cNvPr>
            <p:cNvGrpSpPr/>
            <p:nvPr/>
          </p:nvGrpSpPr>
          <p:grpSpPr>
            <a:xfrm>
              <a:off x="3201166" y="-1"/>
              <a:ext cx="1800000" cy="787940"/>
              <a:chOff x="3201166" y="-1"/>
              <a:chExt cx="1800000" cy="787940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787939"/>
              </a:xfrm>
              <a:prstGeom prst="snip2SameRect">
                <a:avLst>
                  <a:gd name="adj1" fmla="val 37654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147F28-A704-4671-ADFA-16D5E75B6902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</p:grpSp>
      <p:sp>
        <p:nvSpPr>
          <p:cNvPr id="31" name="Diagonal Stripe 30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-165105" y="1388765"/>
            <a:ext cx="2505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Mixed Construction/</a:t>
            </a:r>
            <a:br>
              <a:rPr lang="en-CA" sz="2000" dirty="0"/>
            </a:br>
            <a:r>
              <a:rPr lang="en-CA" sz="2000" dirty="0"/>
              <a:t>Fabrication Shop Class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A35D6F-C642-405F-B50F-2B9E3DC866F8}"/>
              </a:ext>
            </a:extLst>
          </p:cNvPr>
          <p:cNvGrpSpPr/>
          <p:nvPr/>
        </p:nvGrpSpPr>
        <p:grpSpPr>
          <a:xfrm>
            <a:off x="1464546" y="3844369"/>
            <a:ext cx="6722498" cy="2316001"/>
            <a:chOff x="1464546" y="3844369"/>
            <a:chExt cx="6722498" cy="2316001"/>
          </a:xfrm>
        </p:grpSpPr>
        <p:pic>
          <p:nvPicPr>
            <p:cNvPr id="28" name="Picture 4" descr="How to Make a Cool Steel Fire Pit for Your Back Yard or Garden : 4 Steps  (with Pictures) - Instructables">
              <a:extLst>
                <a:ext uri="{FF2B5EF4-FFF2-40B4-BE49-F238E27FC236}">
                  <a16:creationId xmlns:a16="http://schemas.microsoft.com/office/drawing/2014/main" id="{2515FB83-FB52-496E-BFF6-0F1F5D8383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4546" y="3844369"/>
              <a:ext cx="2783551" cy="23160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A7C77E4-BF6D-4266-B8D0-AFCF3F62A825}"/>
                </a:ext>
              </a:extLst>
            </p:cNvPr>
            <p:cNvSpPr txBox="1"/>
            <p:nvPr/>
          </p:nvSpPr>
          <p:spPr>
            <a:xfrm>
              <a:off x="4405816" y="3844369"/>
              <a:ext cx="3781228" cy="1661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Project: </a:t>
              </a:r>
              <a:r>
                <a:rPr lang="en-CA" dirty="0"/>
                <a:t>Fire Pit</a:t>
              </a:r>
              <a:br>
                <a:rPr lang="en-CA" dirty="0"/>
              </a:br>
              <a:r>
                <a:rPr lang="en-CA" sz="1400" b="1" i="1" dirty="0">
                  <a:solidFill>
                    <a:srgbClr val="FF0000"/>
                  </a:solidFill>
                </a:rPr>
                <a:t>Prereqs: </a:t>
              </a:r>
              <a:r>
                <a:rPr lang="en-CA" sz="1400" i="1" dirty="0">
                  <a:solidFill>
                    <a:srgbClr val="FF0000"/>
                  </a:solidFill>
                </a:rPr>
                <a:t>FAB1010</a:t>
              </a:r>
            </a:p>
            <a:p>
              <a:r>
                <a:rPr lang="en-CA" sz="1400" i="1" dirty="0"/>
                <a:t>   FAB1040: Oxyacetylene Welding</a:t>
              </a:r>
              <a:br>
                <a:rPr lang="en-CA" sz="1400" i="1" dirty="0"/>
              </a:br>
              <a:r>
                <a:rPr lang="en-CA" sz="1400" i="1" dirty="0"/>
                <a:t>   FAB1048: Semi-Automated/Automated Welding</a:t>
              </a:r>
            </a:p>
            <a:p>
              <a:r>
                <a:rPr lang="en-CA" sz="1400" i="1" dirty="0"/>
                <a:t>   FAB1100: Fabrication Principles</a:t>
              </a:r>
              <a:br>
                <a:rPr lang="en-CA" sz="1400" i="1" dirty="0"/>
              </a:br>
              <a:r>
                <a:rPr lang="en-CA" sz="1400" i="1" dirty="0"/>
                <a:t>   FAB1110: Bar &amp; Tubular Fabrication</a:t>
              </a:r>
              <a:br>
                <a:rPr lang="en-CA" sz="1400" i="1" dirty="0"/>
              </a:br>
              <a:r>
                <a:rPr lang="en-CA" sz="1400" i="1" dirty="0"/>
                <a:t>   FAB2910: FAB Project 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803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767F4D49-D115-4684-A4D3-BA78A22F76C6}"/>
              </a:ext>
            </a:extLst>
          </p:cNvPr>
          <p:cNvGrpSpPr/>
          <p:nvPr/>
        </p:nvGrpSpPr>
        <p:grpSpPr>
          <a:xfrm>
            <a:off x="1440039" y="1567067"/>
            <a:ext cx="7205974" cy="2817984"/>
            <a:chOff x="1440039" y="1567067"/>
            <a:chExt cx="7205974" cy="2817984"/>
          </a:xfrm>
        </p:grpSpPr>
        <p:pic>
          <p:nvPicPr>
            <p:cNvPr id="23" name="Picture 10" descr="The Fundamentals Of Cabinet Making">
              <a:extLst>
                <a:ext uri="{FF2B5EF4-FFF2-40B4-BE49-F238E27FC236}">
                  <a16:creationId xmlns:a16="http://schemas.microsoft.com/office/drawing/2014/main" id="{611A5607-43DB-4B12-BE24-864C5A54D7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039" y="1567067"/>
              <a:ext cx="2817984" cy="28179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4B9CA2E-AED7-4017-9C0E-22B0D13167BA}"/>
                </a:ext>
              </a:extLst>
            </p:cNvPr>
            <p:cNvSpPr txBox="1"/>
            <p:nvPr/>
          </p:nvSpPr>
          <p:spPr>
            <a:xfrm>
              <a:off x="4446594" y="1567067"/>
              <a:ext cx="4199419" cy="187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Project: </a:t>
              </a:r>
              <a:r>
                <a:rPr lang="en-CA" dirty="0"/>
                <a:t>Cabinet</a:t>
              </a:r>
            </a:p>
            <a:p>
              <a:r>
                <a:rPr lang="en-CA" sz="1400" b="1" i="1" dirty="0">
                  <a:solidFill>
                    <a:srgbClr val="FF0000"/>
                  </a:solidFill>
                </a:rPr>
                <a:t>Prereqs: </a:t>
              </a:r>
              <a:r>
                <a:rPr lang="en-CA" sz="1400" i="1" dirty="0">
                  <a:solidFill>
                    <a:srgbClr val="FF0000"/>
                  </a:solidFill>
                </a:rPr>
                <a:t>CON1010, CON1120</a:t>
              </a:r>
            </a:p>
            <a:p>
              <a:r>
                <a:rPr lang="en-CA" sz="1400" i="1" dirty="0"/>
                <a:t>   CON2130: Furniture – Box Construction</a:t>
              </a:r>
            </a:p>
            <a:p>
              <a:r>
                <a:rPr lang="en-CA" sz="1400" i="1" dirty="0"/>
                <a:t>   CON2150: Finishing &amp; Refinishing   </a:t>
              </a:r>
            </a:p>
            <a:p>
              <a:r>
                <a:rPr lang="en-CA" sz="1400" i="1" dirty="0"/>
                <a:t>   CON2160: Cabinetmaking – Web &amp; Face Frame</a:t>
              </a:r>
            </a:p>
            <a:p>
              <a:r>
                <a:rPr lang="en-CA" sz="1400" i="1" dirty="0"/>
                <a:t>   CON2170: Cabinetmaking – Door &amp; Drawer</a:t>
              </a:r>
            </a:p>
            <a:p>
              <a:r>
                <a:rPr lang="en-CA" sz="1400" i="1" dirty="0"/>
                <a:t>   CON3160: Cabinetmaking – Cabinets &amp; Countertops</a:t>
              </a:r>
            </a:p>
            <a:p>
              <a:r>
                <a:rPr lang="en-CA" sz="1400" i="1" dirty="0"/>
                <a:t>   CON3170: Cabinetmaking – Layout &amp; Installation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D96572E-8673-4563-A8DF-DE3F7B0407D3}"/>
              </a:ext>
            </a:extLst>
          </p:cNvPr>
          <p:cNvGrpSpPr/>
          <p:nvPr/>
        </p:nvGrpSpPr>
        <p:grpSpPr>
          <a:xfrm>
            <a:off x="0" y="-1"/>
            <a:ext cx="12192000" cy="787940"/>
            <a:chOff x="0" y="-1"/>
            <a:chExt cx="12192000" cy="78794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D4CF2AF-FE5B-4CD8-B0A5-34C85B79C58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1" name="Rectangle: Top Corners Snipped 20">
                <a:extLst>
                  <a:ext uri="{FF2B5EF4-FFF2-40B4-BE49-F238E27FC236}">
                    <a16:creationId xmlns:a16="http://schemas.microsoft.com/office/drawing/2014/main" id="{F9E6E1C0-B50B-42F1-ADD8-F3EFE414B5E8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C26A8A6-47C5-473B-982E-172B2342847F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B4B1DA8-83EB-4E17-AC48-46EEFD2B8A7C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318B5D-D544-4FDD-AC38-044F0DAD4756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008D34-F958-4D70-BE24-B7EEE1BF02A8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AA377D-AAC2-4791-A24F-A4A116AB0720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85A9E68-B74E-405C-9300-287274C2601D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0E6212-0E73-4347-A687-F7BA2A5BAA9A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DD4E8AD-CC31-4E57-90F1-E727C7F8321F}"/>
                </a:ext>
              </a:extLst>
            </p:cNvPr>
            <p:cNvGrpSpPr/>
            <p:nvPr/>
          </p:nvGrpSpPr>
          <p:grpSpPr>
            <a:xfrm>
              <a:off x="3201166" y="-1"/>
              <a:ext cx="1800000" cy="787940"/>
              <a:chOff x="3201166" y="-1"/>
              <a:chExt cx="1800000" cy="787940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787939"/>
              </a:xfrm>
              <a:prstGeom prst="snip2SameRect">
                <a:avLst>
                  <a:gd name="adj1" fmla="val 37654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147F28-A704-4671-ADFA-16D5E75B6902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</p:grpSp>
      <p:sp>
        <p:nvSpPr>
          <p:cNvPr id="31" name="Diagonal Stripe 30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-165105" y="1388765"/>
            <a:ext cx="2505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Mixed Construction/</a:t>
            </a:r>
            <a:br>
              <a:rPr lang="en-CA" sz="2000" dirty="0"/>
            </a:br>
            <a:r>
              <a:rPr lang="en-CA" sz="2000" dirty="0"/>
              <a:t>Fabrication Shop Class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A6D6CBF-7913-4670-B9E5-C498A1E2052B}"/>
              </a:ext>
            </a:extLst>
          </p:cNvPr>
          <p:cNvGrpSpPr/>
          <p:nvPr/>
        </p:nvGrpSpPr>
        <p:grpSpPr>
          <a:xfrm>
            <a:off x="1428161" y="4524864"/>
            <a:ext cx="9255505" cy="2158740"/>
            <a:chOff x="1428161" y="4524864"/>
            <a:chExt cx="9255505" cy="215874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39F84FD-EC1B-429D-9A60-E24D63F6F4E6}"/>
                </a:ext>
              </a:extLst>
            </p:cNvPr>
            <p:cNvGrpSpPr/>
            <p:nvPr/>
          </p:nvGrpSpPr>
          <p:grpSpPr>
            <a:xfrm>
              <a:off x="1428161" y="4524864"/>
              <a:ext cx="9255505" cy="2158740"/>
              <a:chOff x="1428161" y="4524864"/>
              <a:chExt cx="9255505" cy="2158740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A6A43F4-1543-4B46-86C8-380A93947B56}"/>
                  </a:ext>
                </a:extLst>
              </p:cNvPr>
              <p:cNvSpPr txBox="1"/>
              <p:nvPr/>
            </p:nvSpPr>
            <p:spPr>
              <a:xfrm>
                <a:off x="4446594" y="4524865"/>
                <a:ext cx="2826928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/>
                  <a:t>Project:</a:t>
                </a:r>
                <a:r>
                  <a:rPr lang="en-CA" dirty="0"/>
                  <a:t> Lathe</a:t>
                </a:r>
              </a:p>
              <a:p>
                <a:r>
                  <a:rPr lang="en-CA" sz="1400" b="1" i="1" dirty="0">
                    <a:solidFill>
                      <a:srgbClr val="FF0000"/>
                    </a:solidFill>
                  </a:rPr>
                  <a:t>Prereqs:</a:t>
                </a:r>
                <a:r>
                  <a:rPr lang="en-CA" sz="1400" i="1" dirty="0">
                    <a:solidFill>
                      <a:srgbClr val="FF0000"/>
                    </a:solidFill>
                  </a:rPr>
                  <a:t> CON1010</a:t>
                </a:r>
              </a:p>
              <a:p>
                <a:r>
                  <a:rPr lang="en-CA" sz="1400" i="1" dirty="0"/>
                  <a:t>   CON1140: Turning Operations</a:t>
                </a:r>
              </a:p>
              <a:p>
                <a:r>
                  <a:rPr lang="en-CA" sz="1400" i="1" dirty="0"/>
                  <a:t>   CON1130: Solid Stock Construction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D1EB5FD-887D-4674-995C-1FBECFE3C1C9}"/>
                  </a:ext>
                </a:extLst>
              </p:cNvPr>
              <p:cNvSpPr txBox="1"/>
              <p:nvPr/>
            </p:nvSpPr>
            <p:spPr>
              <a:xfrm>
                <a:off x="7784026" y="4524864"/>
                <a:ext cx="2899640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/>
                  <a:t>Project: </a:t>
                </a:r>
                <a:r>
                  <a:rPr lang="en-CA" dirty="0"/>
                  <a:t>Concrete</a:t>
                </a:r>
              </a:p>
              <a:p>
                <a:r>
                  <a:rPr lang="en-CA" sz="1400" b="1" i="1" dirty="0">
                    <a:solidFill>
                      <a:srgbClr val="FF0000"/>
                    </a:solidFill>
                  </a:rPr>
                  <a:t>Prereqs:</a:t>
                </a:r>
                <a:r>
                  <a:rPr lang="en-CA" sz="1400" i="1" dirty="0">
                    <a:solidFill>
                      <a:srgbClr val="FF0000"/>
                    </a:solidFill>
                  </a:rPr>
                  <a:t> CON1010</a:t>
                </a:r>
              </a:p>
              <a:p>
                <a:r>
                  <a:rPr lang="en-CA" sz="1400" i="1" dirty="0"/>
                  <a:t>   CON1180: Mould Making &amp; Casting</a:t>
                </a:r>
              </a:p>
              <a:p>
                <a:r>
                  <a:rPr lang="en-CA" sz="1400" i="1" dirty="0"/>
                  <a:t>   CON2020: Concrete Forming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5C4E7C3-E925-41A5-B2D1-0B93F305FBDB}"/>
                  </a:ext>
                </a:extLst>
              </p:cNvPr>
              <p:cNvSpPr txBox="1"/>
              <p:nvPr/>
            </p:nvSpPr>
            <p:spPr>
              <a:xfrm>
                <a:off x="4446594" y="5667941"/>
                <a:ext cx="2736390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/>
                  <a:t>Project:</a:t>
                </a:r>
                <a:r>
                  <a:rPr lang="en-CA" dirty="0"/>
                  <a:t> Furniture Repair</a:t>
                </a:r>
              </a:p>
              <a:p>
                <a:r>
                  <a:rPr lang="en-CA" sz="1400" b="1" i="1" dirty="0">
                    <a:solidFill>
                      <a:srgbClr val="FF0000"/>
                    </a:solidFill>
                  </a:rPr>
                  <a:t>Prereqs:</a:t>
                </a:r>
                <a:r>
                  <a:rPr lang="en-CA" sz="1400" i="1" dirty="0">
                    <a:solidFill>
                      <a:srgbClr val="FF0000"/>
                    </a:solidFill>
                  </a:rPr>
                  <a:t> CON1010, CON1120</a:t>
                </a:r>
              </a:p>
              <a:p>
                <a:r>
                  <a:rPr lang="en-CA" sz="1400" i="1" dirty="0"/>
                  <a:t>   CON2150: Finishing &amp; Refinishing</a:t>
                </a:r>
              </a:p>
              <a:p>
                <a:r>
                  <a:rPr lang="en-CA" sz="1400" i="1" dirty="0"/>
                  <a:t>   CON3150: Furniture Repair</a:t>
                </a: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22401E71-4DA8-4931-B1D6-2E86AB97B9DB}"/>
                  </a:ext>
                </a:extLst>
              </p:cNvPr>
              <p:cNvGrpSpPr/>
              <p:nvPr/>
            </p:nvGrpSpPr>
            <p:grpSpPr>
              <a:xfrm>
                <a:off x="1428161" y="4524864"/>
                <a:ext cx="2826928" cy="2158740"/>
                <a:chOff x="1428161" y="4524864"/>
                <a:chExt cx="2826928" cy="2158740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3088F8F2-0724-47DE-9230-FC87DB4F9DEC}"/>
                    </a:ext>
                  </a:extLst>
                </p:cNvPr>
                <p:cNvSpPr/>
                <p:nvPr/>
              </p:nvSpPr>
              <p:spPr>
                <a:xfrm>
                  <a:off x="1428161" y="4524864"/>
                  <a:ext cx="2826928" cy="215874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11" name="Rectangle: Diagonal Corners Snipped 10">
                  <a:extLst>
                    <a:ext uri="{FF2B5EF4-FFF2-40B4-BE49-F238E27FC236}">
                      <a16:creationId xmlns:a16="http://schemas.microsoft.com/office/drawing/2014/main" id="{C844DE03-6533-4218-8075-81F152272A48}"/>
                    </a:ext>
                  </a:extLst>
                </p:cNvPr>
                <p:cNvSpPr/>
                <p:nvPr/>
              </p:nvSpPr>
              <p:spPr>
                <a:xfrm flipH="1">
                  <a:off x="1440038" y="4524864"/>
                  <a:ext cx="2815050" cy="2158740"/>
                </a:xfrm>
                <a:prstGeom prst="snip2DiagRect">
                  <a:avLst>
                    <a:gd name="adj1" fmla="val 0"/>
                    <a:gd name="adj2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411693A-4C8C-4885-98DA-54167B5B6E7A}"/>
                </a:ext>
              </a:extLst>
            </p:cNvPr>
            <p:cNvSpPr txBox="1"/>
            <p:nvPr/>
          </p:nvSpPr>
          <p:spPr>
            <a:xfrm rot="18953576">
              <a:off x="1640016" y="5050239"/>
              <a:ext cx="2403222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6600" b="1" i="1" dirty="0"/>
                <a:t>FILLER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532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99D5A0D-CA36-4C33-B084-A503D1F9249B}"/>
              </a:ext>
            </a:extLst>
          </p:cNvPr>
          <p:cNvGrpSpPr/>
          <p:nvPr/>
        </p:nvGrpSpPr>
        <p:grpSpPr>
          <a:xfrm>
            <a:off x="1477169" y="1261056"/>
            <a:ext cx="6789704" cy="1950191"/>
            <a:chOff x="1477169" y="1261056"/>
            <a:chExt cx="6789704" cy="1950191"/>
          </a:xfrm>
        </p:grpSpPr>
        <p:pic>
          <p:nvPicPr>
            <p:cNvPr id="29" name="Picture 6" descr="Walnut wood bench metal legs modern | Etsy">
              <a:extLst>
                <a:ext uri="{FF2B5EF4-FFF2-40B4-BE49-F238E27FC236}">
                  <a16:creationId xmlns:a16="http://schemas.microsoft.com/office/drawing/2014/main" id="{80E7C848-24DF-42A3-A413-38FB589882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7169" y="1338428"/>
              <a:ext cx="2808795" cy="187281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B7DD528-D4DA-4DCC-9D22-F89F06082DEB}"/>
                </a:ext>
              </a:extLst>
            </p:cNvPr>
            <p:cNvSpPr txBox="1"/>
            <p:nvPr/>
          </p:nvSpPr>
          <p:spPr>
            <a:xfrm>
              <a:off x="4405816" y="1261056"/>
              <a:ext cx="3861057" cy="1723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Project:</a:t>
              </a:r>
              <a:r>
                <a:rPr lang="en-CA" dirty="0"/>
                <a:t> Wooden Table with Metal Legs</a:t>
              </a:r>
            </a:p>
            <a:p>
              <a:r>
                <a:rPr lang="en-CA" sz="1400" b="1" i="1" dirty="0">
                  <a:solidFill>
                    <a:srgbClr val="FF0000"/>
                  </a:solidFill>
                </a:rPr>
                <a:t>Prereqs:</a:t>
              </a:r>
              <a:r>
                <a:rPr lang="en-CA" sz="1400" i="1" dirty="0">
                  <a:solidFill>
                    <a:srgbClr val="FF0000"/>
                  </a:solidFill>
                </a:rPr>
                <a:t> None</a:t>
              </a:r>
            </a:p>
            <a:p>
              <a:r>
                <a:rPr lang="en-CA" sz="1400" i="1" dirty="0"/>
                <a:t>   CON1010: Construction Tools &amp; Materials</a:t>
              </a:r>
            </a:p>
            <a:p>
              <a:r>
                <a:rPr lang="en-CA" sz="1400" i="1" dirty="0"/>
                <a:t>   CON1120: Project Management</a:t>
              </a:r>
            </a:p>
            <a:p>
              <a:r>
                <a:rPr lang="en-CA" sz="1400" i="1" dirty="0"/>
                <a:t>   CON1910: CON Project A</a:t>
              </a:r>
            </a:p>
            <a:p>
              <a:r>
                <a:rPr lang="en-CA" sz="1400" i="1" dirty="0"/>
                <a:t>   FAB1010: Fabrication Tools &amp; Materials</a:t>
              </a:r>
            </a:p>
            <a:p>
              <a:r>
                <a:rPr lang="en-CA" sz="1400" i="1" dirty="0"/>
                <a:t>   FAB1050: Basic Electric Welding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D96572E-8673-4563-A8DF-DE3F7B0407D3}"/>
              </a:ext>
            </a:extLst>
          </p:cNvPr>
          <p:cNvGrpSpPr/>
          <p:nvPr/>
        </p:nvGrpSpPr>
        <p:grpSpPr>
          <a:xfrm>
            <a:off x="0" y="-1"/>
            <a:ext cx="12192000" cy="787940"/>
            <a:chOff x="0" y="-1"/>
            <a:chExt cx="12192000" cy="78794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D4CF2AF-FE5B-4CD8-B0A5-34C85B79C58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1" name="Rectangle: Top Corners Snipped 20">
                <a:extLst>
                  <a:ext uri="{FF2B5EF4-FFF2-40B4-BE49-F238E27FC236}">
                    <a16:creationId xmlns:a16="http://schemas.microsoft.com/office/drawing/2014/main" id="{F9E6E1C0-B50B-42F1-ADD8-F3EFE414B5E8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C26A8A6-47C5-473B-982E-172B2342847F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B4B1DA8-83EB-4E17-AC48-46EEFD2B8A7C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318B5D-D544-4FDD-AC38-044F0DAD4756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008D34-F958-4D70-BE24-B7EEE1BF02A8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AA377D-AAC2-4791-A24F-A4A116AB0720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85A9E68-B74E-405C-9300-287274C2601D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0E6212-0E73-4347-A687-F7BA2A5BAA9A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DD4E8AD-CC31-4E57-90F1-E727C7F8321F}"/>
                </a:ext>
              </a:extLst>
            </p:cNvPr>
            <p:cNvGrpSpPr/>
            <p:nvPr/>
          </p:nvGrpSpPr>
          <p:grpSpPr>
            <a:xfrm>
              <a:off x="3201166" y="-1"/>
              <a:ext cx="1800000" cy="787940"/>
              <a:chOff x="3201166" y="-1"/>
              <a:chExt cx="1800000" cy="787940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787939"/>
              </a:xfrm>
              <a:prstGeom prst="snip2SameRect">
                <a:avLst>
                  <a:gd name="adj1" fmla="val 37654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147F28-A704-4671-ADFA-16D5E75B6902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</p:grpSp>
      <p:sp>
        <p:nvSpPr>
          <p:cNvPr id="31" name="Diagonal Stripe 30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-165105" y="1388765"/>
            <a:ext cx="2505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Mixed Construction/</a:t>
            </a:r>
            <a:br>
              <a:rPr lang="en-CA" sz="2000" dirty="0"/>
            </a:br>
            <a:r>
              <a:rPr lang="en-CA" sz="2000" dirty="0"/>
              <a:t>Fabrication Shop Class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18C40BE-1A5F-4717-89F6-97D05C2DC3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009" t="20230" r="20052" b="18426"/>
          <a:stretch/>
        </p:blipFill>
        <p:spPr>
          <a:xfrm>
            <a:off x="482412" y="3544478"/>
            <a:ext cx="5437508" cy="29810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FA6512E-4732-4559-AFDF-F04857D7E2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897" t="21119" r="9499" b="13540"/>
          <a:stretch/>
        </p:blipFill>
        <p:spPr>
          <a:xfrm>
            <a:off x="6388537" y="3544479"/>
            <a:ext cx="5321051" cy="298106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2F45FAD-DBB3-479A-A401-0A9342A5ABD5}"/>
              </a:ext>
            </a:extLst>
          </p:cNvPr>
          <p:cNvGrpSpPr/>
          <p:nvPr/>
        </p:nvGrpSpPr>
        <p:grpSpPr>
          <a:xfrm>
            <a:off x="482412" y="3530493"/>
            <a:ext cx="11227176" cy="2995056"/>
            <a:chOff x="482412" y="3530493"/>
            <a:chExt cx="11227176" cy="2995056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278165D-1C4F-4421-86CD-8B8FF18243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7072" t="20119" r="20361" b="18901"/>
            <a:stretch/>
          </p:blipFill>
          <p:spPr>
            <a:xfrm>
              <a:off x="482412" y="3544478"/>
              <a:ext cx="5437508" cy="29810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56918E0-3869-401C-A9B3-BB9F3ED56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4510" t="20991" r="9500" b="13265"/>
            <a:stretch/>
          </p:blipFill>
          <p:spPr>
            <a:xfrm>
              <a:off x="6390092" y="3530493"/>
              <a:ext cx="5319496" cy="29810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7994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6FE3E9DE-B86B-42A9-A2DA-6C91F30D7E6A}"/>
              </a:ext>
            </a:extLst>
          </p:cNvPr>
          <p:cNvGrpSpPr/>
          <p:nvPr/>
        </p:nvGrpSpPr>
        <p:grpSpPr>
          <a:xfrm>
            <a:off x="1476914" y="1288202"/>
            <a:ext cx="9702685" cy="2235032"/>
            <a:chOff x="1476914" y="1288202"/>
            <a:chExt cx="9702685" cy="223503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BBC1CE3-4810-4856-AFA2-9032E23AEFD5}"/>
                </a:ext>
              </a:extLst>
            </p:cNvPr>
            <p:cNvSpPr txBox="1"/>
            <p:nvPr/>
          </p:nvSpPr>
          <p:spPr>
            <a:xfrm>
              <a:off x="4424865" y="1288202"/>
              <a:ext cx="6754734" cy="1661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Theme: Attendance/Assignment Monitoring and Stress Management</a:t>
              </a:r>
            </a:p>
            <a:p>
              <a:r>
                <a:rPr lang="en-CA" sz="1400" b="1" dirty="0"/>
                <a:t>   </a:t>
              </a:r>
              <a:r>
                <a:rPr lang="en-CA" sz="1400" b="1" i="1" dirty="0">
                  <a:solidFill>
                    <a:srgbClr val="FF0000"/>
                  </a:solidFill>
                </a:rPr>
                <a:t>Special:</a:t>
              </a:r>
              <a:r>
                <a:rPr lang="en-CA" sz="1400" i="1" dirty="0">
                  <a:solidFill>
                    <a:srgbClr val="FF0000"/>
                  </a:solidFill>
                </a:rPr>
                <a:t> Runs year-long, 2 lunch hours per week.</a:t>
              </a:r>
              <a:endParaRPr lang="en-CA" sz="1400" dirty="0">
                <a:solidFill>
                  <a:srgbClr val="FF0000"/>
                </a:solidFill>
              </a:endParaRPr>
            </a:p>
            <a:p>
              <a:r>
                <a:rPr lang="en-CA" sz="1400" i="1" dirty="0"/>
                <a:t>   HSS1010: Health Services Foundations </a:t>
              </a:r>
            </a:p>
            <a:p>
              <a:r>
                <a:rPr lang="en-CA" sz="1400" i="1" dirty="0"/>
                <a:t>   HSS1020: Nutrition &amp; Wellness</a:t>
              </a:r>
            </a:p>
            <a:p>
              <a:r>
                <a:rPr lang="en-CA" sz="1400" i="1" dirty="0"/>
                <a:t>   HSS1100: Nature &amp; Wellness</a:t>
              </a:r>
            </a:p>
            <a:p>
              <a:r>
                <a:rPr lang="en-CA" sz="1400" i="1" dirty="0"/>
                <a:t>   HSS2030: Perspectives on Interpersonal Relationships</a:t>
              </a:r>
            </a:p>
            <a:p>
              <a:r>
                <a:rPr lang="en-CA" sz="1400" i="1" dirty="0"/>
                <a:t>   HSS3020: Mental Health &amp; Wellness</a:t>
              </a:r>
            </a:p>
          </p:txBody>
        </p:sp>
        <p:pic>
          <p:nvPicPr>
            <p:cNvPr id="1026" name="Picture 2" descr="Woman At Work Stressed Out Clipart - Clipart Suggest">
              <a:extLst>
                <a:ext uri="{FF2B5EF4-FFF2-40B4-BE49-F238E27FC236}">
                  <a16:creationId xmlns:a16="http://schemas.microsoft.com/office/drawing/2014/main" id="{F29171CD-0D45-43E0-92C9-BFA4EFC481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6914" y="1350260"/>
              <a:ext cx="2787552" cy="21729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D96572E-8673-4563-A8DF-DE3F7B0407D3}"/>
              </a:ext>
            </a:extLst>
          </p:cNvPr>
          <p:cNvGrpSpPr/>
          <p:nvPr/>
        </p:nvGrpSpPr>
        <p:grpSpPr>
          <a:xfrm>
            <a:off x="0" y="-1"/>
            <a:ext cx="12192000" cy="787940"/>
            <a:chOff x="0" y="-1"/>
            <a:chExt cx="12192000" cy="78794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D4CF2AF-FE5B-4CD8-B0A5-34C85B79C58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1" name="Rectangle: Top Corners Snipped 20">
                <a:extLst>
                  <a:ext uri="{FF2B5EF4-FFF2-40B4-BE49-F238E27FC236}">
                    <a16:creationId xmlns:a16="http://schemas.microsoft.com/office/drawing/2014/main" id="{F9E6E1C0-B50B-42F1-ADD8-F3EFE414B5E8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C26A8A6-47C5-473B-982E-172B2342847F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B4B1DA8-83EB-4E17-AC48-46EEFD2B8A7C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318B5D-D544-4FDD-AC38-044F0DAD4756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008D34-F958-4D70-BE24-B7EEE1BF02A8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AA377D-AAC2-4791-A24F-A4A116AB0720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85A9E68-B74E-405C-9300-287274C2601D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0E6212-0E73-4347-A687-F7BA2A5BAA9A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DD4E8AD-CC31-4E57-90F1-E727C7F8321F}"/>
                </a:ext>
              </a:extLst>
            </p:cNvPr>
            <p:cNvGrpSpPr/>
            <p:nvPr/>
          </p:nvGrpSpPr>
          <p:grpSpPr>
            <a:xfrm>
              <a:off x="3201166" y="-1"/>
              <a:ext cx="1800000" cy="787940"/>
              <a:chOff x="3201166" y="-1"/>
              <a:chExt cx="1800000" cy="787940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787939"/>
              </a:xfrm>
              <a:prstGeom prst="snip2SameRect">
                <a:avLst>
                  <a:gd name="adj1" fmla="val 37654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147F28-A704-4671-ADFA-16D5E75B6902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</p:grpSp>
      <p:sp>
        <p:nvSpPr>
          <p:cNvPr id="31" name="Diagonal Stripe 30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rgbClr val="66FF66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-43145" y="1388765"/>
            <a:ext cx="2261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Pandemic Response</a:t>
            </a:r>
            <a:br>
              <a:rPr lang="en-CA" sz="2000" dirty="0"/>
            </a:br>
            <a:r>
              <a:rPr lang="en-CA" sz="2000" dirty="0"/>
              <a:t>“Wellness” Class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42F62B4-4AC6-4294-8E05-393691510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01" t="27216" r="56775" b="38984"/>
          <a:stretch/>
        </p:blipFill>
        <p:spPr>
          <a:xfrm>
            <a:off x="1367915" y="3632920"/>
            <a:ext cx="4398168" cy="315273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AD8D927-FC7A-414E-B43B-4EC42A94A8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16" t="32989" r="25850" b="54937"/>
          <a:stretch/>
        </p:blipFill>
        <p:spPr>
          <a:xfrm>
            <a:off x="5076651" y="3650669"/>
            <a:ext cx="7115349" cy="9936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45396CF-C00F-4C41-966F-69C2CC16FB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16" t="46266" r="25850" b="44467"/>
          <a:stretch/>
        </p:blipFill>
        <p:spPr>
          <a:xfrm>
            <a:off x="5086376" y="3717973"/>
            <a:ext cx="7115349" cy="76263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3732A93-D419-4464-A09C-55ADEBBCF7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612" t="61482" r="25798" b="26809"/>
          <a:stretch/>
        </p:blipFill>
        <p:spPr>
          <a:xfrm>
            <a:off x="5068088" y="3660184"/>
            <a:ext cx="7108911" cy="96360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102714B-782A-49BF-A1B1-D1AE5AB99B9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452" t="47376" r="25957" b="43285"/>
          <a:stretch/>
        </p:blipFill>
        <p:spPr>
          <a:xfrm>
            <a:off x="5081860" y="3710081"/>
            <a:ext cx="7109058" cy="76856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557C780-F584-434F-8B99-70CC79CED27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612" t="61419" r="25798" b="21702"/>
          <a:stretch/>
        </p:blipFill>
        <p:spPr>
          <a:xfrm>
            <a:off x="5065695" y="3579013"/>
            <a:ext cx="7108911" cy="138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71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60244B7F-6CB6-4421-B431-73EAA8508E91}"/>
              </a:ext>
            </a:extLst>
          </p:cNvPr>
          <p:cNvGrpSpPr/>
          <p:nvPr/>
        </p:nvGrpSpPr>
        <p:grpSpPr>
          <a:xfrm>
            <a:off x="1830662" y="1620662"/>
            <a:ext cx="4201924" cy="1446550"/>
            <a:chOff x="1830662" y="1620662"/>
            <a:chExt cx="4201924" cy="1446550"/>
          </a:xfrm>
        </p:grpSpPr>
        <p:pic>
          <p:nvPicPr>
            <p:cNvPr id="2050" name="Picture 2" descr="Farm-to-Table - ArdoVLM">
              <a:extLst>
                <a:ext uri="{FF2B5EF4-FFF2-40B4-BE49-F238E27FC236}">
                  <a16:creationId xmlns:a16="http://schemas.microsoft.com/office/drawing/2014/main" id="{3B6F9B52-544B-4311-9705-A5A459F05B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8899" y="1661140"/>
              <a:ext cx="1683687" cy="1403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C0185CA-30F2-46F6-B156-A8B5E1B4CD27}"/>
                </a:ext>
              </a:extLst>
            </p:cNvPr>
            <p:cNvSpPr txBox="1"/>
            <p:nvPr/>
          </p:nvSpPr>
          <p:spPr>
            <a:xfrm>
              <a:off x="1830662" y="1620662"/>
              <a:ext cx="2606739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Theme: </a:t>
              </a:r>
              <a:r>
                <a:rPr lang="en-CA" dirty="0"/>
                <a:t>Farm to Table</a:t>
              </a:r>
            </a:p>
            <a:p>
              <a:r>
                <a:rPr lang="en-CA" sz="1400" i="1" dirty="0"/>
                <a:t>   FOD1010: Food Basics</a:t>
              </a:r>
            </a:p>
            <a:p>
              <a:r>
                <a:rPr lang="en-CA" sz="1400" i="1" dirty="0"/>
                <a:t>   FOD1070: Farm to Table</a:t>
              </a:r>
            </a:p>
            <a:p>
              <a:r>
                <a:rPr lang="en-CA" sz="1400" i="1" dirty="0"/>
                <a:t>   FOD2050: Bread Products</a:t>
              </a:r>
            </a:p>
            <a:p>
              <a:r>
                <a:rPr lang="en-CA" sz="1400" i="1" dirty="0"/>
                <a:t>   FOD2060: Milk Products &amp; Eggs</a:t>
              </a:r>
            </a:p>
            <a:p>
              <a:r>
                <a:rPr lang="en-CA" sz="1400" i="1" dirty="0"/>
                <a:t>   FOD2100: Basic Meat Cookery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D96572E-8673-4563-A8DF-DE3F7B0407D3}"/>
              </a:ext>
            </a:extLst>
          </p:cNvPr>
          <p:cNvGrpSpPr/>
          <p:nvPr/>
        </p:nvGrpSpPr>
        <p:grpSpPr>
          <a:xfrm>
            <a:off x="0" y="-1"/>
            <a:ext cx="12192000" cy="787940"/>
            <a:chOff x="0" y="-1"/>
            <a:chExt cx="12192000" cy="78794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D4CF2AF-FE5B-4CD8-B0A5-34C85B79C58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1" name="Rectangle: Top Corners Snipped 20">
                <a:extLst>
                  <a:ext uri="{FF2B5EF4-FFF2-40B4-BE49-F238E27FC236}">
                    <a16:creationId xmlns:a16="http://schemas.microsoft.com/office/drawing/2014/main" id="{F9E6E1C0-B50B-42F1-ADD8-F3EFE414B5E8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C26A8A6-47C5-473B-982E-172B2342847F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B4B1DA8-83EB-4E17-AC48-46EEFD2B8A7C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318B5D-D544-4FDD-AC38-044F0DAD4756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008D34-F958-4D70-BE24-B7EEE1BF02A8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AA377D-AAC2-4791-A24F-A4A116AB0720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85A9E68-B74E-405C-9300-287274C2601D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0E6212-0E73-4347-A687-F7BA2A5BAA9A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DD4E8AD-CC31-4E57-90F1-E727C7F8321F}"/>
                </a:ext>
              </a:extLst>
            </p:cNvPr>
            <p:cNvGrpSpPr/>
            <p:nvPr/>
          </p:nvGrpSpPr>
          <p:grpSpPr>
            <a:xfrm>
              <a:off x="3201166" y="-1"/>
              <a:ext cx="1800000" cy="787940"/>
              <a:chOff x="3201166" y="-1"/>
              <a:chExt cx="1800000" cy="787940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787939"/>
              </a:xfrm>
              <a:prstGeom prst="snip2SameRect">
                <a:avLst>
                  <a:gd name="adj1" fmla="val 37654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147F28-A704-4671-ADFA-16D5E75B6902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</p:grpSp>
      <p:sp>
        <p:nvSpPr>
          <p:cNvPr id="31" name="Diagonal Stripe 30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rgbClr val="99CC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206728" y="1388765"/>
            <a:ext cx="17620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Schedule Filler </a:t>
            </a:r>
            <a:br>
              <a:rPr lang="en-CA" sz="2000" dirty="0"/>
            </a:br>
            <a:r>
              <a:rPr lang="en-CA" sz="2000" dirty="0"/>
              <a:t>Foods Class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4C37209-E363-402A-9573-1BC13A2DD2EB}"/>
              </a:ext>
            </a:extLst>
          </p:cNvPr>
          <p:cNvCxnSpPr>
            <a:cxnSpLocks/>
          </p:cNvCxnSpPr>
          <p:nvPr/>
        </p:nvCxnSpPr>
        <p:spPr>
          <a:xfrm>
            <a:off x="6096000" y="626727"/>
            <a:ext cx="0" cy="62312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6D05F61-6E9C-4902-B944-A01CFD6AA963}"/>
              </a:ext>
            </a:extLst>
          </p:cNvPr>
          <p:cNvGrpSpPr/>
          <p:nvPr/>
        </p:nvGrpSpPr>
        <p:grpSpPr>
          <a:xfrm>
            <a:off x="2788767" y="896292"/>
            <a:ext cx="3120264" cy="724370"/>
            <a:chOff x="2856322" y="1904214"/>
            <a:chExt cx="3120264" cy="724370"/>
          </a:xfrm>
          <a:solidFill>
            <a:srgbClr val="99CCFF"/>
          </a:solidFill>
        </p:grpSpPr>
        <p:sp>
          <p:nvSpPr>
            <p:cNvPr id="27" name="Ribbon: Tilted Up 26">
              <a:extLst>
                <a:ext uri="{FF2B5EF4-FFF2-40B4-BE49-F238E27FC236}">
                  <a16:creationId xmlns:a16="http://schemas.microsoft.com/office/drawing/2014/main" id="{4B446BC5-9D20-4271-8D11-ED2A97CD79E6}"/>
                </a:ext>
              </a:extLst>
            </p:cNvPr>
            <p:cNvSpPr/>
            <p:nvPr/>
          </p:nvSpPr>
          <p:spPr>
            <a:xfrm>
              <a:off x="2856322" y="1904214"/>
              <a:ext cx="3120264" cy="724370"/>
            </a:xfrm>
            <a:prstGeom prst="ribbon2">
              <a:avLst>
                <a:gd name="adj1" fmla="val 33333"/>
                <a:gd name="adj2" fmla="val 750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FA53C9A-43D6-47A0-AAAE-59031C7A9115}"/>
                </a:ext>
              </a:extLst>
            </p:cNvPr>
            <p:cNvSpPr txBox="1"/>
            <p:nvPr/>
          </p:nvSpPr>
          <p:spPr>
            <a:xfrm>
              <a:off x="3765386" y="1954374"/>
              <a:ext cx="1315040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Bayer’s Idea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CD5055A-86F8-409E-8A54-5AF1B74C721E}"/>
              </a:ext>
            </a:extLst>
          </p:cNvPr>
          <p:cNvGrpSpPr/>
          <p:nvPr/>
        </p:nvGrpSpPr>
        <p:grpSpPr>
          <a:xfrm>
            <a:off x="6282970" y="896292"/>
            <a:ext cx="3120264" cy="724370"/>
            <a:chOff x="2856322" y="3158133"/>
            <a:chExt cx="3120264" cy="724370"/>
          </a:xfrm>
          <a:solidFill>
            <a:srgbClr val="99CCFF"/>
          </a:solidFill>
        </p:grpSpPr>
        <p:sp>
          <p:nvSpPr>
            <p:cNvPr id="33" name="Ribbon: Tilted Up 32">
              <a:extLst>
                <a:ext uri="{FF2B5EF4-FFF2-40B4-BE49-F238E27FC236}">
                  <a16:creationId xmlns:a16="http://schemas.microsoft.com/office/drawing/2014/main" id="{8CC51111-DB44-407C-9D3A-AB9D6969BBBC}"/>
                </a:ext>
              </a:extLst>
            </p:cNvPr>
            <p:cNvSpPr/>
            <p:nvPr/>
          </p:nvSpPr>
          <p:spPr>
            <a:xfrm>
              <a:off x="2856322" y="3158133"/>
              <a:ext cx="3120264" cy="724370"/>
            </a:xfrm>
            <a:prstGeom prst="ribbon2">
              <a:avLst>
                <a:gd name="adj1" fmla="val 33333"/>
                <a:gd name="adj2" fmla="val 750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8795A80-BA9C-4560-BAF6-3E7A078DD3B8}"/>
                </a:ext>
              </a:extLst>
            </p:cNvPr>
            <p:cNvSpPr txBox="1"/>
            <p:nvPr/>
          </p:nvSpPr>
          <p:spPr>
            <a:xfrm>
              <a:off x="3616713" y="3217874"/>
              <a:ext cx="1656992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McIntosh’s Idea</a:t>
              </a: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1CEBC31E-E4DF-4FDB-8D3E-E6BE825BC1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65" t="20424" r="32655" b="20792"/>
          <a:stretch/>
        </p:blipFill>
        <p:spPr>
          <a:xfrm>
            <a:off x="771084" y="3323133"/>
            <a:ext cx="5231431" cy="34472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0188CA-DE53-45FB-9781-BD2CA98161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798" t="26241" r="14308" b="25958"/>
          <a:stretch/>
        </p:blipFill>
        <p:spPr>
          <a:xfrm>
            <a:off x="6602515" y="3323134"/>
            <a:ext cx="5114586" cy="3447232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D185075-7EF9-4FDB-B9E4-14828BCF2439}"/>
              </a:ext>
            </a:extLst>
          </p:cNvPr>
          <p:cNvGrpSpPr/>
          <p:nvPr/>
        </p:nvGrpSpPr>
        <p:grpSpPr>
          <a:xfrm>
            <a:off x="6311260" y="1077617"/>
            <a:ext cx="5432251" cy="2201126"/>
            <a:chOff x="6311260" y="1077617"/>
            <a:chExt cx="5432251" cy="220112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8123605-AB17-4E67-9C94-B78BB724AE4F}"/>
                </a:ext>
              </a:extLst>
            </p:cNvPr>
            <p:cNvSpPr txBox="1"/>
            <p:nvPr/>
          </p:nvSpPr>
          <p:spPr>
            <a:xfrm>
              <a:off x="6311260" y="1616750"/>
              <a:ext cx="4006225" cy="1661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Theme: </a:t>
              </a:r>
              <a:r>
                <a:rPr lang="en-CA" dirty="0"/>
                <a:t>Budget Breads</a:t>
              </a:r>
            </a:p>
            <a:p>
              <a:r>
                <a:rPr lang="en-CA" sz="1400" i="1" dirty="0"/>
                <a:t>   FOD1010: Food Basics **</a:t>
              </a:r>
            </a:p>
            <a:p>
              <a:r>
                <a:rPr lang="en-CA" sz="1400" i="1" dirty="0"/>
                <a:t>   FOD1060: Canadian Heritage Foods</a:t>
              </a:r>
              <a:br>
                <a:rPr lang="en-CA" sz="1400" i="1" dirty="0"/>
              </a:br>
              <a:r>
                <a:rPr lang="en-CA" sz="1400" i="1" dirty="0"/>
                <a:t>   FOD1070: Farm to Table</a:t>
              </a:r>
            </a:p>
            <a:p>
              <a:r>
                <a:rPr lang="en-CA" sz="1400" i="1" dirty="0"/>
                <a:t>   FOD2050: Bread Products</a:t>
              </a:r>
            </a:p>
            <a:p>
              <a:r>
                <a:rPr lang="en-CA" sz="1400" i="1" dirty="0"/>
                <a:t>   FOD2190: Grains, Legumes, Pulses, Nuts and Seeds</a:t>
              </a:r>
            </a:p>
            <a:p>
              <a:r>
                <a:rPr lang="en-CA" sz="1400" i="1" dirty="0"/>
                <a:t>   FOD3040: Yeast Products</a:t>
              </a:r>
            </a:p>
          </p:txBody>
        </p:sp>
        <p:pic>
          <p:nvPicPr>
            <p:cNvPr id="1026" name="Picture 2" descr="Focaccia Bread Art - MY 100 YEAR OLD HOME">
              <a:extLst>
                <a:ext uri="{FF2B5EF4-FFF2-40B4-BE49-F238E27FC236}">
                  <a16:creationId xmlns:a16="http://schemas.microsoft.com/office/drawing/2014/main" id="{A3327521-742A-4885-B6E2-B311FD7D1E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17485" y="1077617"/>
              <a:ext cx="1426026" cy="1986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918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92F2C204-AAE7-4B2D-AFCD-A190E21E87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99" t="26334" r="2385" b="21277"/>
          <a:stretch/>
        </p:blipFill>
        <p:spPr>
          <a:xfrm>
            <a:off x="274340" y="3578852"/>
            <a:ext cx="5571938" cy="3144556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4B6F5487-2F31-460B-9C9A-6FFAB79C8BCB}"/>
              </a:ext>
            </a:extLst>
          </p:cNvPr>
          <p:cNvGrpSpPr/>
          <p:nvPr/>
        </p:nvGrpSpPr>
        <p:grpSpPr>
          <a:xfrm>
            <a:off x="1694399" y="1714870"/>
            <a:ext cx="4214632" cy="1799454"/>
            <a:chOff x="1694399" y="1714870"/>
            <a:chExt cx="4214632" cy="1799454"/>
          </a:xfrm>
        </p:grpSpPr>
        <p:pic>
          <p:nvPicPr>
            <p:cNvPr id="3076" name="Picture 4" descr="Magento Ecommerce Development France, Magento Development - Online Shopping  Clipart - 610x433 PNG Download - PNGkit">
              <a:extLst>
                <a:ext uri="{FF2B5EF4-FFF2-40B4-BE49-F238E27FC236}">
                  <a16:creationId xmlns:a16="http://schemas.microsoft.com/office/drawing/2014/main" id="{0BCE4EC2-5EF7-49B9-ADAB-7079EBA07F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5000" contrast="2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85" t="6539" r="20067" b="7092"/>
            <a:stretch/>
          </p:blipFill>
          <p:spPr bwMode="auto">
            <a:xfrm>
              <a:off x="3870850" y="1714870"/>
              <a:ext cx="2038181" cy="1799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273DF57-D11A-4167-B524-D275F4DC4267}"/>
                </a:ext>
              </a:extLst>
            </p:cNvPr>
            <p:cNvSpPr txBox="1"/>
            <p:nvPr/>
          </p:nvSpPr>
          <p:spPr>
            <a:xfrm>
              <a:off x="1694399" y="1779398"/>
              <a:ext cx="25108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Theme: </a:t>
              </a:r>
              <a:r>
                <a:rPr lang="en-CA" dirty="0"/>
                <a:t>Product Website</a:t>
              </a:r>
            </a:p>
            <a:p>
              <a:r>
                <a:rPr lang="en-CA" sz="1400" b="1" i="1" dirty="0">
                  <a:solidFill>
                    <a:srgbClr val="FF0000"/>
                  </a:solidFill>
                </a:rPr>
                <a:t>Special:</a:t>
              </a:r>
              <a:r>
                <a:rPr lang="en-CA" sz="1400" i="1" dirty="0">
                  <a:solidFill>
                    <a:srgbClr val="FF0000"/>
                  </a:solidFill>
                </a:rPr>
                <a:t> Variable Credits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D96572E-8673-4563-A8DF-DE3F7B0407D3}"/>
              </a:ext>
            </a:extLst>
          </p:cNvPr>
          <p:cNvGrpSpPr/>
          <p:nvPr/>
        </p:nvGrpSpPr>
        <p:grpSpPr>
          <a:xfrm>
            <a:off x="0" y="-1"/>
            <a:ext cx="12192000" cy="787940"/>
            <a:chOff x="0" y="-1"/>
            <a:chExt cx="12192000" cy="78794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D4CF2AF-FE5B-4CD8-B0A5-34C85B79C58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1" name="Rectangle: Top Corners Snipped 20">
                <a:extLst>
                  <a:ext uri="{FF2B5EF4-FFF2-40B4-BE49-F238E27FC236}">
                    <a16:creationId xmlns:a16="http://schemas.microsoft.com/office/drawing/2014/main" id="{F9E6E1C0-B50B-42F1-ADD8-F3EFE414B5E8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C26A8A6-47C5-473B-982E-172B2342847F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B4B1DA8-83EB-4E17-AC48-46EEFD2B8A7C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318B5D-D544-4FDD-AC38-044F0DAD4756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008D34-F958-4D70-BE24-B7EEE1BF02A8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AA377D-AAC2-4791-A24F-A4A116AB0720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85A9E68-B74E-405C-9300-287274C2601D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0E6212-0E73-4347-A687-F7BA2A5BAA9A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DD4E8AD-CC31-4E57-90F1-E727C7F8321F}"/>
                </a:ext>
              </a:extLst>
            </p:cNvPr>
            <p:cNvGrpSpPr/>
            <p:nvPr/>
          </p:nvGrpSpPr>
          <p:grpSpPr>
            <a:xfrm>
              <a:off x="3201166" y="-1"/>
              <a:ext cx="1800000" cy="787940"/>
              <a:chOff x="3201166" y="-1"/>
              <a:chExt cx="1800000" cy="787940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787939"/>
              </a:xfrm>
              <a:prstGeom prst="snip2SameRect">
                <a:avLst>
                  <a:gd name="adj1" fmla="val 37654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147F28-A704-4671-ADFA-16D5E75B6902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</p:grpSp>
      <p:sp>
        <p:nvSpPr>
          <p:cNvPr id="31" name="Diagonal Stripe 30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99487" y="1388765"/>
            <a:ext cx="19765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Schedule Filler </a:t>
            </a:r>
            <a:br>
              <a:rPr lang="en-CA" sz="2000" dirty="0"/>
            </a:br>
            <a:r>
              <a:rPr lang="en-CA" sz="2000" dirty="0"/>
              <a:t>Comm Tech Class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4C37209-E363-402A-9573-1BC13A2DD2EB}"/>
              </a:ext>
            </a:extLst>
          </p:cNvPr>
          <p:cNvCxnSpPr>
            <a:cxnSpLocks/>
          </p:cNvCxnSpPr>
          <p:nvPr/>
        </p:nvCxnSpPr>
        <p:spPr>
          <a:xfrm>
            <a:off x="6096000" y="626727"/>
            <a:ext cx="0" cy="62312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6D05F61-6E9C-4902-B944-A01CFD6AA963}"/>
              </a:ext>
            </a:extLst>
          </p:cNvPr>
          <p:cNvGrpSpPr/>
          <p:nvPr/>
        </p:nvGrpSpPr>
        <p:grpSpPr>
          <a:xfrm>
            <a:off x="2788767" y="896292"/>
            <a:ext cx="3120264" cy="724370"/>
            <a:chOff x="2856322" y="1904214"/>
            <a:chExt cx="3120264" cy="72437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7" name="Ribbon: Tilted Up 26">
              <a:extLst>
                <a:ext uri="{FF2B5EF4-FFF2-40B4-BE49-F238E27FC236}">
                  <a16:creationId xmlns:a16="http://schemas.microsoft.com/office/drawing/2014/main" id="{4B446BC5-9D20-4271-8D11-ED2A97CD79E6}"/>
                </a:ext>
              </a:extLst>
            </p:cNvPr>
            <p:cNvSpPr/>
            <p:nvPr/>
          </p:nvSpPr>
          <p:spPr>
            <a:xfrm>
              <a:off x="2856322" y="1904214"/>
              <a:ext cx="3120264" cy="724370"/>
            </a:xfrm>
            <a:prstGeom prst="ribbon2">
              <a:avLst>
                <a:gd name="adj1" fmla="val 33333"/>
                <a:gd name="adj2" fmla="val 750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FA53C9A-43D6-47A0-AAAE-59031C7A9115}"/>
                </a:ext>
              </a:extLst>
            </p:cNvPr>
            <p:cNvSpPr txBox="1"/>
            <p:nvPr/>
          </p:nvSpPr>
          <p:spPr>
            <a:xfrm>
              <a:off x="3765386" y="1954374"/>
              <a:ext cx="1315040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Bayer’s Idea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CD5055A-86F8-409E-8A54-5AF1B74C721E}"/>
              </a:ext>
            </a:extLst>
          </p:cNvPr>
          <p:cNvGrpSpPr/>
          <p:nvPr/>
        </p:nvGrpSpPr>
        <p:grpSpPr>
          <a:xfrm>
            <a:off x="6282970" y="896292"/>
            <a:ext cx="3120264" cy="724370"/>
            <a:chOff x="2856322" y="3158133"/>
            <a:chExt cx="3120264" cy="72437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3" name="Ribbon: Tilted Up 32">
              <a:extLst>
                <a:ext uri="{FF2B5EF4-FFF2-40B4-BE49-F238E27FC236}">
                  <a16:creationId xmlns:a16="http://schemas.microsoft.com/office/drawing/2014/main" id="{8CC51111-DB44-407C-9D3A-AB9D6969BBBC}"/>
                </a:ext>
              </a:extLst>
            </p:cNvPr>
            <p:cNvSpPr/>
            <p:nvPr/>
          </p:nvSpPr>
          <p:spPr>
            <a:xfrm>
              <a:off x="2856322" y="3158133"/>
              <a:ext cx="3120264" cy="724370"/>
            </a:xfrm>
            <a:prstGeom prst="ribbon2">
              <a:avLst>
                <a:gd name="adj1" fmla="val 33333"/>
                <a:gd name="adj2" fmla="val 750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8795A80-BA9C-4560-BAF6-3E7A078DD3B8}"/>
                </a:ext>
              </a:extLst>
            </p:cNvPr>
            <p:cNvSpPr txBox="1"/>
            <p:nvPr/>
          </p:nvSpPr>
          <p:spPr>
            <a:xfrm>
              <a:off x="3616713" y="3217874"/>
              <a:ext cx="1656992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McIntosh’s Idea</a:t>
              </a: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C40D812A-57CF-4D20-BB6B-5C692A764C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011" t="22270" r="30106" b="34326"/>
          <a:stretch/>
        </p:blipFill>
        <p:spPr>
          <a:xfrm>
            <a:off x="297536" y="3614064"/>
            <a:ext cx="5735711" cy="319114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1207E1C-DFE1-4984-A70E-5CFE645CFA3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5086" t="26673" r="2707" b="21237"/>
          <a:stretch/>
        </p:blipFill>
        <p:spPr>
          <a:xfrm>
            <a:off x="6345723" y="3590510"/>
            <a:ext cx="5578534" cy="3130936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5B164D64-E727-4595-ADF3-1C6FC37D45B0}"/>
              </a:ext>
            </a:extLst>
          </p:cNvPr>
          <p:cNvGrpSpPr/>
          <p:nvPr/>
        </p:nvGrpSpPr>
        <p:grpSpPr>
          <a:xfrm>
            <a:off x="6282970" y="695180"/>
            <a:ext cx="5787397" cy="2623100"/>
            <a:chOff x="6282970" y="695180"/>
            <a:chExt cx="5787397" cy="262310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596A872-32EB-44D4-AEF9-7F462CFA7D78}"/>
                </a:ext>
              </a:extLst>
            </p:cNvPr>
            <p:cNvSpPr txBox="1"/>
            <p:nvPr/>
          </p:nvSpPr>
          <p:spPr>
            <a:xfrm>
              <a:off x="6282970" y="1741198"/>
              <a:ext cx="2836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Theme: </a:t>
              </a:r>
              <a:r>
                <a:rPr lang="en-CA" dirty="0"/>
                <a:t>Sports Media</a:t>
              </a:r>
            </a:p>
            <a:p>
              <a:r>
                <a:rPr lang="en-CA" sz="1400" b="1" i="1" dirty="0">
                  <a:solidFill>
                    <a:srgbClr val="FF0000"/>
                  </a:solidFill>
                </a:rPr>
                <a:t>Special:</a:t>
              </a:r>
              <a:r>
                <a:rPr lang="en-CA" sz="1400" i="1" dirty="0">
                  <a:solidFill>
                    <a:srgbClr val="FF0000"/>
                  </a:solidFill>
                </a:rPr>
                <a:t> Student Choice of 3 Streams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AB28A7D-0C00-42C7-969C-FBE83DDA6473}"/>
                </a:ext>
              </a:extLst>
            </p:cNvPr>
            <p:cNvSpPr txBox="1"/>
            <p:nvPr/>
          </p:nvSpPr>
          <p:spPr>
            <a:xfrm>
              <a:off x="6345723" y="2364173"/>
              <a:ext cx="5724644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CA" sz="1400" i="1" dirty="0">
                  <a:solidFill>
                    <a:srgbClr val="CC00CC"/>
                  </a:solidFill>
                </a:rPr>
                <a:t>Print Media</a:t>
              </a:r>
              <a:r>
                <a:rPr lang="en-CA" sz="1400" i="1" dirty="0"/>
                <a:t>		 </a:t>
              </a:r>
              <a:r>
                <a:rPr lang="en-CA" sz="1400" i="1" dirty="0">
                  <a:solidFill>
                    <a:srgbClr val="FF0000"/>
                  </a:solidFill>
                </a:rPr>
                <a:t>Live-Streaming</a:t>
              </a:r>
              <a:r>
                <a:rPr lang="en-CA" sz="1400" i="1" dirty="0"/>
                <a:t> 	</a:t>
              </a:r>
              <a:r>
                <a:rPr lang="en-CA" sz="1400" i="1" dirty="0">
                  <a:solidFill>
                    <a:srgbClr val="FFC000"/>
                  </a:solidFill>
                </a:rPr>
                <a:t>Photography</a:t>
              </a:r>
              <a:r>
                <a:rPr lang="en-CA" sz="1400" i="1" dirty="0"/>
                <a:t>	</a:t>
              </a:r>
              <a:br>
                <a:rPr lang="en-CA" sz="1400" i="1" dirty="0"/>
              </a:br>
              <a:r>
                <a:rPr lang="en-CA" sz="1400" i="1" dirty="0"/>
                <a:t>   </a:t>
              </a:r>
              <a:r>
                <a:rPr lang="en-CA" sz="1400" i="1" dirty="0">
                  <a:solidFill>
                    <a:srgbClr val="CC00CC"/>
                  </a:solidFill>
                </a:rPr>
                <a:t>COM1025</a:t>
              </a:r>
              <a:r>
                <a:rPr lang="en-CA" sz="1400" i="1" dirty="0"/>
                <a:t>		    </a:t>
              </a:r>
              <a:r>
                <a:rPr lang="en-CA" sz="1400" i="1" dirty="0">
                  <a:solidFill>
                    <a:srgbClr val="FF0000"/>
                  </a:solidFill>
                </a:rPr>
                <a:t>COM1105</a:t>
              </a:r>
              <a:r>
                <a:rPr lang="en-CA" sz="1400" i="1" dirty="0"/>
                <a:t> 	   </a:t>
              </a:r>
              <a:r>
                <a:rPr lang="en-CA" sz="1400" i="1" dirty="0">
                  <a:solidFill>
                    <a:srgbClr val="FFC000"/>
                  </a:solidFill>
                </a:rPr>
                <a:t>COM1105</a:t>
              </a:r>
              <a:r>
                <a:rPr lang="en-CA" sz="1400" i="1" dirty="0"/>
                <a:t>		</a:t>
              </a:r>
              <a:br>
                <a:rPr lang="en-CA" sz="1400" i="1" dirty="0"/>
              </a:br>
              <a:r>
                <a:rPr lang="en-CA" sz="1400" i="1" dirty="0"/>
                <a:t>   </a:t>
              </a:r>
              <a:r>
                <a:rPr lang="en-CA" sz="1400" i="1" dirty="0">
                  <a:solidFill>
                    <a:srgbClr val="CC00CC"/>
                  </a:solidFill>
                </a:rPr>
                <a:t>COM1035</a:t>
              </a:r>
              <a:r>
                <a:rPr lang="en-CA" sz="1400" i="1" dirty="0"/>
                <a:t>		    </a:t>
              </a:r>
              <a:r>
                <a:rPr lang="en-CA" sz="1400" i="1" dirty="0">
                  <a:solidFill>
                    <a:srgbClr val="FF0000"/>
                  </a:solidFill>
                </a:rPr>
                <a:t>COM2105</a:t>
              </a:r>
              <a:r>
                <a:rPr lang="en-CA" sz="1400" i="1" dirty="0"/>
                <a:t> 	   </a:t>
              </a:r>
              <a:r>
                <a:rPr lang="en-CA" sz="1400" i="1" dirty="0">
                  <a:solidFill>
                    <a:srgbClr val="FFC000"/>
                  </a:solidFill>
                </a:rPr>
                <a:t>COM1215</a:t>
              </a:r>
              <a:r>
                <a:rPr lang="en-CA" sz="1400" i="1" dirty="0"/>
                <a:t>		</a:t>
              </a:r>
              <a:br>
                <a:rPr lang="en-CA" sz="1400" i="1" dirty="0"/>
              </a:br>
              <a:r>
                <a:rPr lang="en-CA" sz="1400" i="1" dirty="0"/>
                <a:t>   </a:t>
              </a:r>
              <a:r>
                <a:rPr lang="en-CA" sz="1400" i="1" dirty="0">
                  <a:solidFill>
                    <a:srgbClr val="CC00CC"/>
                  </a:solidFill>
                </a:rPr>
                <a:t>COM2045</a:t>
              </a:r>
              <a:r>
                <a:rPr lang="en-CA" sz="1400" i="1" dirty="0"/>
                <a:t>		    </a:t>
              </a:r>
              <a:r>
                <a:rPr lang="en-CA" sz="1400" i="1" dirty="0">
                  <a:solidFill>
                    <a:srgbClr val="FF0000"/>
                  </a:solidFill>
                </a:rPr>
                <a:t>COM2125</a:t>
              </a:r>
              <a:r>
                <a:rPr lang="en-CA" sz="1400" i="1" dirty="0"/>
                <a:t> 	   </a:t>
              </a:r>
              <a:r>
                <a:rPr lang="en-CA" sz="1400" i="1" dirty="0">
                  <a:solidFill>
                    <a:srgbClr val="FFC000"/>
                  </a:solidFill>
                </a:rPr>
                <a:t>COM1275</a:t>
              </a:r>
              <a:r>
                <a:rPr lang="en-CA" sz="1400" i="1" dirty="0"/>
                <a:t>		</a:t>
              </a:r>
            </a:p>
          </p:txBody>
        </p:sp>
        <p:pic>
          <p:nvPicPr>
            <p:cNvPr id="2050" name="Picture 2" descr="1,442 Sports Journalism Illustrations &amp;amp; Clip Art - iStock">
              <a:extLst>
                <a:ext uri="{FF2B5EF4-FFF2-40B4-BE49-F238E27FC236}">
                  <a16:creationId xmlns:a16="http://schemas.microsoft.com/office/drawing/2014/main" id="{7E48F93E-A80D-4748-813A-D66C019695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90203" y="695180"/>
              <a:ext cx="2278142" cy="1637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6ED46AE7-21AB-4B88-B846-9D098149D0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99" t="26334" r="2385" b="21277"/>
          <a:stretch/>
        </p:blipFill>
        <p:spPr>
          <a:xfrm>
            <a:off x="267741" y="3573622"/>
            <a:ext cx="5571938" cy="314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80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A845219-1AD7-4F52-AA1B-664063336E41}"/>
              </a:ext>
            </a:extLst>
          </p:cNvPr>
          <p:cNvGrpSpPr/>
          <p:nvPr/>
        </p:nvGrpSpPr>
        <p:grpSpPr>
          <a:xfrm>
            <a:off x="1059463" y="1731419"/>
            <a:ext cx="5005579" cy="1375051"/>
            <a:chOff x="1059463" y="1731419"/>
            <a:chExt cx="5005579" cy="1375051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FFC9A7DD-A810-49EE-8444-5ED5117EA6D7}"/>
                </a:ext>
              </a:extLst>
            </p:cNvPr>
            <p:cNvGrpSpPr/>
            <p:nvPr/>
          </p:nvGrpSpPr>
          <p:grpSpPr>
            <a:xfrm>
              <a:off x="1059463" y="1731419"/>
              <a:ext cx="2638368" cy="1375051"/>
              <a:chOff x="1087743" y="1729015"/>
              <a:chExt cx="2638368" cy="1375051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959E66D5-1680-4F4E-B59A-FC100ACBE547}"/>
                  </a:ext>
                </a:extLst>
              </p:cNvPr>
              <p:cNvGrpSpPr/>
              <p:nvPr/>
            </p:nvGrpSpPr>
            <p:grpSpPr>
              <a:xfrm>
                <a:off x="1087743" y="1729015"/>
                <a:ext cx="2638368" cy="1375051"/>
                <a:chOff x="1087742" y="1755775"/>
                <a:chExt cx="2638368" cy="1375051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49D09E4A-A449-4995-9555-446512F01EA5}"/>
                    </a:ext>
                  </a:extLst>
                </p:cNvPr>
                <p:cNvGrpSpPr/>
                <p:nvPr/>
              </p:nvGrpSpPr>
              <p:grpSpPr>
                <a:xfrm>
                  <a:off x="1087742" y="1755775"/>
                  <a:ext cx="2451399" cy="1272209"/>
                  <a:chOff x="1838739" y="1843054"/>
                  <a:chExt cx="2451399" cy="1272209"/>
                </a:xfrm>
              </p:grpSpPr>
              <p:pic>
                <p:nvPicPr>
                  <p:cNvPr id="3074" name="Picture 2" descr="Workout Clip Art - Royalty Free - GoGraph">
                    <a:extLst>
                      <a:ext uri="{FF2B5EF4-FFF2-40B4-BE49-F238E27FC236}">
                        <a16:creationId xmlns:a16="http://schemas.microsoft.com/office/drawing/2014/main" id="{B7FB6E53-6BB2-48CF-B83C-E8EC945FCA9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20880" b="28764"/>
                  <a:stretch/>
                </p:blipFill>
                <p:spPr bwMode="auto">
                  <a:xfrm>
                    <a:off x="1932991" y="1843054"/>
                    <a:ext cx="2357147" cy="127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48" name="Rectangle 47">
                    <a:extLst>
                      <a:ext uri="{FF2B5EF4-FFF2-40B4-BE49-F238E27FC236}">
                        <a16:creationId xmlns:a16="http://schemas.microsoft.com/office/drawing/2014/main" id="{7D56C1BF-AC5F-486B-B2DA-F54C55345AB8}"/>
                      </a:ext>
                    </a:extLst>
                  </p:cNvPr>
                  <p:cNvSpPr/>
                  <p:nvPr/>
                </p:nvSpPr>
                <p:spPr>
                  <a:xfrm>
                    <a:off x="1838739" y="1843054"/>
                    <a:ext cx="586409" cy="58209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</p:grp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142A03C0-6449-4668-AF62-EF7AC8E0CD7B}"/>
                    </a:ext>
                  </a:extLst>
                </p:cNvPr>
                <p:cNvSpPr/>
                <p:nvPr/>
              </p:nvSpPr>
              <p:spPr>
                <a:xfrm>
                  <a:off x="3109091" y="1755775"/>
                  <a:ext cx="476091" cy="137505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4B88317-C643-4698-B01C-BB7B3D2467F6}"/>
                    </a:ext>
                  </a:extLst>
                </p:cNvPr>
                <p:cNvSpPr/>
                <p:nvPr/>
              </p:nvSpPr>
              <p:spPr>
                <a:xfrm>
                  <a:off x="3009599" y="2546051"/>
                  <a:ext cx="716511" cy="4035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43D21F9E-DEC2-4203-972F-173C29DDDF95}"/>
                  </a:ext>
                </a:extLst>
              </p:cNvPr>
              <p:cNvSpPr/>
              <p:nvPr/>
            </p:nvSpPr>
            <p:spPr>
              <a:xfrm>
                <a:off x="2856323" y="1777399"/>
                <a:ext cx="280533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B43F12C-F643-42D7-A464-0BB769FC13F1}"/>
                </a:ext>
              </a:extLst>
            </p:cNvPr>
            <p:cNvSpPr txBox="1"/>
            <p:nvPr/>
          </p:nvSpPr>
          <p:spPr>
            <a:xfrm>
              <a:off x="2916231" y="1777398"/>
              <a:ext cx="31488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Theme: </a:t>
              </a:r>
              <a:r>
                <a:rPr lang="en-CA" dirty="0"/>
                <a:t>Morning Workout Class</a:t>
              </a:r>
            </a:p>
            <a:p>
              <a:r>
                <a:rPr lang="en-CA" sz="1400" b="1" i="1" dirty="0">
                  <a:solidFill>
                    <a:srgbClr val="FF0000"/>
                  </a:solidFill>
                </a:rPr>
                <a:t>Special:</a:t>
              </a:r>
              <a:r>
                <a:rPr lang="en-CA" sz="1400" i="1" dirty="0">
                  <a:solidFill>
                    <a:srgbClr val="FF0000"/>
                  </a:solidFill>
                </a:rPr>
                <a:t> Multiple Locations</a:t>
              </a:r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8DA58EFB-A9DA-4CE0-9F6F-810FC58C53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98" t="23631" r="12854" b="13069"/>
          <a:stretch/>
        </p:blipFill>
        <p:spPr>
          <a:xfrm>
            <a:off x="168961" y="3311882"/>
            <a:ext cx="5880261" cy="3401801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3D96572E-8673-4563-A8DF-DE3F7B0407D3}"/>
              </a:ext>
            </a:extLst>
          </p:cNvPr>
          <p:cNvGrpSpPr/>
          <p:nvPr/>
        </p:nvGrpSpPr>
        <p:grpSpPr>
          <a:xfrm>
            <a:off x="0" y="-1"/>
            <a:ext cx="12192000" cy="787940"/>
            <a:chOff x="0" y="-1"/>
            <a:chExt cx="12192000" cy="78794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D4CF2AF-FE5B-4CD8-B0A5-34C85B79C58E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21" name="Rectangle: Top Corners Snipped 20">
                <a:extLst>
                  <a:ext uri="{FF2B5EF4-FFF2-40B4-BE49-F238E27FC236}">
                    <a16:creationId xmlns:a16="http://schemas.microsoft.com/office/drawing/2014/main" id="{F9E6E1C0-B50B-42F1-ADD8-F3EFE414B5E8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C26A8A6-47C5-473B-982E-172B2342847F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B4B1DA8-83EB-4E17-AC48-46EEFD2B8A7C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318B5D-D544-4FDD-AC38-044F0DAD4756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008D34-F958-4D70-BE24-B7EEE1BF02A8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AA377D-AAC2-4791-A24F-A4A116AB0720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85A9E68-B74E-405C-9300-287274C2601D}"/>
                </a:ext>
              </a:extLst>
            </p:cNvPr>
            <p:cNvGrpSpPr/>
            <p:nvPr/>
          </p:nvGrpSpPr>
          <p:grpSpPr>
            <a:xfrm>
              <a:off x="4709336" y="0"/>
              <a:ext cx="1800000" cy="612743"/>
              <a:chOff x="4709336" y="0"/>
              <a:chExt cx="1800000" cy="612743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0E6212-0E73-4347-A687-F7BA2A5BAA9A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DD4E8AD-CC31-4E57-90F1-E727C7F8321F}"/>
                </a:ext>
              </a:extLst>
            </p:cNvPr>
            <p:cNvGrpSpPr/>
            <p:nvPr/>
          </p:nvGrpSpPr>
          <p:grpSpPr>
            <a:xfrm>
              <a:off x="3201166" y="-1"/>
              <a:ext cx="1800000" cy="787940"/>
              <a:chOff x="3201166" y="-1"/>
              <a:chExt cx="1800000" cy="787940"/>
            </a:xfrm>
          </p:grpSpPr>
          <p:sp>
            <p:nvSpPr>
              <p:cNvPr id="4" name="Rectangle: Top Corners Snipped 3">
                <a:extLst>
                  <a:ext uri="{FF2B5EF4-FFF2-40B4-BE49-F238E27FC236}">
                    <a16:creationId xmlns:a16="http://schemas.microsoft.com/office/drawing/2014/main" id="{A1B58138-ADD9-4CEB-91C4-055E12B70302}"/>
                  </a:ext>
                </a:extLst>
              </p:cNvPr>
              <p:cNvSpPr/>
              <p:nvPr/>
            </p:nvSpPr>
            <p:spPr>
              <a:xfrm>
                <a:off x="3201166" y="0"/>
                <a:ext cx="1800000" cy="787939"/>
              </a:xfrm>
              <a:prstGeom prst="snip2SameRect">
                <a:avLst>
                  <a:gd name="adj1" fmla="val 37654"/>
                  <a:gd name="adj2" fmla="val 0"/>
                </a:avLst>
              </a:prstGeom>
              <a:solidFill>
                <a:srgbClr val="FF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147F28-A704-4671-ADFA-16D5E75B6902}"/>
                  </a:ext>
                </a:extLst>
              </p:cNvPr>
              <p:cNvSpPr txBox="1"/>
              <p:nvPr/>
            </p:nvSpPr>
            <p:spPr>
              <a:xfrm>
                <a:off x="3440260" y="-1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Sample CTS Courses</a:t>
                </a:r>
              </a:p>
            </p:txBody>
          </p:sp>
        </p:grpSp>
      </p:grpSp>
      <p:sp>
        <p:nvSpPr>
          <p:cNvPr id="31" name="Diagonal Stripe 30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rgbClr val="FFCCCC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-38079" y="1542653"/>
            <a:ext cx="2251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Sports Performance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4C37209-E363-402A-9573-1BC13A2DD2EB}"/>
              </a:ext>
            </a:extLst>
          </p:cNvPr>
          <p:cNvCxnSpPr>
            <a:cxnSpLocks/>
          </p:cNvCxnSpPr>
          <p:nvPr/>
        </p:nvCxnSpPr>
        <p:spPr>
          <a:xfrm>
            <a:off x="6096000" y="626727"/>
            <a:ext cx="0" cy="62312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6D05F61-6E9C-4902-B944-A01CFD6AA963}"/>
              </a:ext>
            </a:extLst>
          </p:cNvPr>
          <p:cNvGrpSpPr/>
          <p:nvPr/>
        </p:nvGrpSpPr>
        <p:grpSpPr>
          <a:xfrm>
            <a:off x="2788767" y="896292"/>
            <a:ext cx="3120264" cy="724370"/>
            <a:chOff x="2856322" y="1904214"/>
            <a:chExt cx="3120264" cy="724370"/>
          </a:xfrm>
          <a:solidFill>
            <a:srgbClr val="FFCCCC"/>
          </a:solidFill>
        </p:grpSpPr>
        <p:sp>
          <p:nvSpPr>
            <p:cNvPr id="27" name="Ribbon: Tilted Up 26">
              <a:extLst>
                <a:ext uri="{FF2B5EF4-FFF2-40B4-BE49-F238E27FC236}">
                  <a16:creationId xmlns:a16="http://schemas.microsoft.com/office/drawing/2014/main" id="{4B446BC5-9D20-4271-8D11-ED2A97CD79E6}"/>
                </a:ext>
              </a:extLst>
            </p:cNvPr>
            <p:cNvSpPr/>
            <p:nvPr/>
          </p:nvSpPr>
          <p:spPr>
            <a:xfrm>
              <a:off x="2856322" y="1904214"/>
              <a:ext cx="3120264" cy="724370"/>
            </a:xfrm>
            <a:prstGeom prst="ribbon2">
              <a:avLst>
                <a:gd name="adj1" fmla="val 33333"/>
                <a:gd name="adj2" fmla="val 750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FA53C9A-43D6-47A0-AAAE-59031C7A9115}"/>
                </a:ext>
              </a:extLst>
            </p:cNvPr>
            <p:cNvSpPr txBox="1"/>
            <p:nvPr/>
          </p:nvSpPr>
          <p:spPr>
            <a:xfrm>
              <a:off x="3765386" y="1954374"/>
              <a:ext cx="1315040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Bayer’s Idea</a:t>
              </a: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84C3C060-C202-4446-9653-DE4CB9EE8A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438" t="22543" r="12861" b="13069"/>
          <a:stretch/>
        </p:blipFill>
        <p:spPr>
          <a:xfrm>
            <a:off x="6253153" y="3311882"/>
            <a:ext cx="5795295" cy="34018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B050A26-D983-4A1A-A8FD-F9FD896B22EB}"/>
              </a:ext>
            </a:extLst>
          </p:cNvPr>
          <p:cNvGrpSpPr/>
          <p:nvPr/>
        </p:nvGrpSpPr>
        <p:grpSpPr>
          <a:xfrm>
            <a:off x="6310023" y="1606500"/>
            <a:ext cx="5746338" cy="1511346"/>
            <a:chOff x="6310023" y="1606500"/>
            <a:chExt cx="5746338" cy="151134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9561F25-E60F-41F7-B68F-72389E56B76F}"/>
                </a:ext>
              </a:extLst>
            </p:cNvPr>
            <p:cNvSpPr txBox="1"/>
            <p:nvPr/>
          </p:nvSpPr>
          <p:spPr>
            <a:xfrm>
              <a:off x="6310023" y="1777398"/>
              <a:ext cx="296254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Theme: </a:t>
              </a:r>
              <a:r>
                <a:rPr lang="en-CA" dirty="0"/>
                <a:t>REC towards Careers</a:t>
              </a:r>
            </a:p>
            <a:p>
              <a:r>
                <a:rPr lang="en-CA" sz="1400" b="1" i="1" dirty="0">
                  <a:solidFill>
                    <a:srgbClr val="FF0000"/>
                  </a:solidFill>
                </a:rPr>
                <a:t>Special: </a:t>
              </a:r>
              <a:r>
                <a:rPr lang="en-CA" sz="1400" i="1" dirty="0">
                  <a:solidFill>
                    <a:srgbClr val="FF0000"/>
                  </a:solidFill>
                </a:rPr>
                <a:t>Assigned Classroom</a:t>
              </a:r>
            </a:p>
          </p:txBody>
        </p:sp>
        <p:pic>
          <p:nvPicPr>
            <p:cNvPr id="3080" name="Picture 8" descr="Fitness Clipart #1402708 - Illustration by MacX">
              <a:extLst>
                <a:ext uri="{FF2B5EF4-FFF2-40B4-BE49-F238E27FC236}">
                  <a16:creationId xmlns:a16="http://schemas.microsoft.com/office/drawing/2014/main" id="{C811BF75-D94E-4E67-ADF0-4B452F70549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40" t="23683" r="2870" b="28082"/>
            <a:stretch/>
          </p:blipFill>
          <p:spPr bwMode="auto">
            <a:xfrm>
              <a:off x="9272565" y="1606500"/>
              <a:ext cx="2783796" cy="1511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CD5055A-86F8-409E-8A54-5AF1B74C721E}"/>
              </a:ext>
            </a:extLst>
          </p:cNvPr>
          <p:cNvGrpSpPr/>
          <p:nvPr/>
        </p:nvGrpSpPr>
        <p:grpSpPr>
          <a:xfrm>
            <a:off x="6282970" y="896292"/>
            <a:ext cx="3120264" cy="724370"/>
            <a:chOff x="2856322" y="3158133"/>
            <a:chExt cx="3120264" cy="724370"/>
          </a:xfrm>
          <a:solidFill>
            <a:srgbClr val="FFCCCC"/>
          </a:solidFill>
        </p:grpSpPr>
        <p:sp>
          <p:nvSpPr>
            <p:cNvPr id="33" name="Ribbon: Tilted Up 32">
              <a:extLst>
                <a:ext uri="{FF2B5EF4-FFF2-40B4-BE49-F238E27FC236}">
                  <a16:creationId xmlns:a16="http://schemas.microsoft.com/office/drawing/2014/main" id="{8CC51111-DB44-407C-9D3A-AB9D6969BBBC}"/>
                </a:ext>
              </a:extLst>
            </p:cNvPr>
            <p:cNvSpPr/>
            <p:nvPr/>
          </p:nvSpPr>
          <p:spPr>
            <a:xfrm>
              <a:off x="2856322" y="3158133"/>
              <a:ext cx="3120264" cy="724370"/>
            </a:xfrm>
            <a:prstGeom prst="ribbon2">
              <a:avLst>
                <a:gd name="adj1" fmla="val 33333"/>
                <a:gd name="adj2" fmla="val 750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8795A80-BA9C-4560-BAF6-3E7A078DD3B8}"/>
                </a:ext>
              </a:extLst>
            </p:cNvPr>
            <p:cNvSpPr txBox="1"/>
            <p:nvPr/>
          </p:nvSpPr>
          <p:spPr>
            <a:xfrm>
              <a:off x="3616713" y="3217874"/>
              <a:ext cx="1656992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McIntosh’s Idea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207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B2D17D9-D8BF-46AC-BECC-A884E54AE166}"/>
              </a:ext>
            </a:extLst>
          </p:cNvPr>
          <p:cNvGrpSpPr/>
          <p:nvPr/>
        </p:nvGrpSpPr>
        <p:grpSpPr>
          <a:xfrm>
            <a:off x="0" y="0"/>
            <a:ext cx="12192000" cy="749030"/>
            <a:chOff x="0" y="0"/>
            <a:chExt cx="12192000" cy="74903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5C5D667-7D2C-40E3-956E-AEF991180DB9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18" name="Rectangle: Top Corners Snipped 17">
                <a:extLst>
                  <a:ext uri="{FF2B5EF4-FFF2-40B4-BE49-F238E27FC236}">
                    <a16:creationId xmlns:a16="http://schemas.microsoft.com/office/drawing/2014/main" id="{D2296EFF-007D-41B0-AB75-F830916A2351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74983E-A536-43F1-A4CA-8F4B256ECCB5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E5CF1FC-B634-44E0-8B57-D696466D0845}"/>
                </a:ext>
              </a:extLst>
            </p:cNvPr>
            <p:cNvGrpSpPr/>
            <p:nvPr/>
          </p:nvGrpSpPr>
          <p:grpSpPr>
            <a:xfrm>
              <a:off x="7725676" y="301"/>
              <a:ext cx="1800000" cy="612743"/>
              <a:chOff x="7725676" y="301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301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3389856-E2F8-480D-B334-508532C64C3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37F9904-520C-4200-992A-19DDFAA9ABCA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AB99D2D-5D1F-49C1-9F7E-46182A2EB458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66979F8-7EE5-46E9-A507-412A3EFE6F02}"/>
                </a:ext>
              </a:extLst>
            </p:cNvPr>
            <p:cNvGrpSpPr/>
            <p:nvPr/>
          </p:nvGrpSpPr>
          <p:grpSpPr>
            <a:xfrm>
              <a:off x="4709336" y="0"/>
              <a:ext cx="1800000" cy="749030"/>
              <a:chOff x="4709336" y="0"/>
              <a:chExt cx="1800000" cy="749030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749030"/>
              </a:xfrm>
              <a:prstGeom prst="snip2SameRect">
                <a:avLst>
                  <a:gd name="adj1" fmla="val 3961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167832F-EF5D-43D3-9E90-F54C788B1437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CCC3BEB-C739-4E4C-B750-92658DED58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71" t="22268" r="50593" b="34571"/>
          <a:stretch/>
        </p:blipFill>
        <p:spPr>
          <a:xfrm>
            <a:off x="141402" y="1455656"/>
            <a:ext cx="3667661" cy="404085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DDD5CC7-8F1D-4B76-9D02-F72D852E0F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65" t="20424" r="19201" b="28247"/>
          <a:stretch/>
        </p:blipFill>
        <p:spPr>
          <a:xfrm>
            <a:off x="3970275" y="1455653"/>
            <a:ext cx="7856324" cy="4040869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32E4BDD1-BB9F-4A53-8DC5-B42E1B4D47D5}"/>
              </a:ext>
            </a:extLst>
          </p:cNvPr>
          <p:cNvGrpSpPr/>
          <p:nvPr/>
        </p:nvGrpSpPr>
        <p:grpSpPr>
          <a:xfrm>
            <a:off x="4012096" y="3054285"/>
            <a:ext cx="7814503" cy="725864"/>
            <a:chOff x="4012096" y="3054285"/>
            <a:chExt cx="7814503" cy="72586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8C20793-6122-4170-96B0-09D827E8B20C}"/>
                </a:ext>
              </a:extLst>
            </p:cNvPr>
            <p:cNvSpPr/>
            <p:nvPr/>
          </p:nvSpPr>
          <p:spPr>
            <a:xfrm>
              <a:off x="9596487" y="3544479"/>
              <a:ext cx="2230112" cy="235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DF0A662-BE1B-47A2-A75D-B044A1A4E65D}"/>
                </a:ext>
              </a:extLst>
            </p:cNvPr>
            <p:cNvSpPr/>
            <p:nvPr/>
          </p:nvSpPr>
          <p:spPr>
            <a:xfrm>
              <a:off x="9596487" y="3308809"/>
              <a:ext cx="2230112" cy="235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BC9B19A-DDC1-446B-94C0-AEF1E55486A4}"/>
                </a:ext>
              </a:extLst>
            </p:cNvPr>
            <p:cNvSpPr/>
            <p:nvPr/>
          </p:nvSpPr>
          <p:spPr>
            <a:xfrm>
              <a:off x="4012096" y="3054285"/>
              <a:ext cx="2369850" cy="235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C22DE7A-BC16-4786-801D-00335AE2F1BF}"/>
                </a:ext>
              </a:extLst>
            </p:cNvPr>
            <p:cNvSpPr/>
            <p:nvPr/>
          </p:nvSpPr>
          <p:spPr>
            <a:xfrm>
              <a:off x="9596487" y="3073139"/>
              <a:ext cx="2230112" cy="235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D57A2A7-5820-4FD5-8E6B-AE76986C07F7}"/>
                </a:ext>
              </a:extLst>
            </p:cNvPr>
            <p:cNvSpPr/>
            <p:nvPr/>
          </p:nvSpPr>
          <p:spPr>
            <a:xfrm>
              <a:off x="4012096" y="3289955"/>
              <a:ext cx="2369850" cy="235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27D2C86-2901-465D-A7F1-895D819934E3}"/>
              </a:ext>
            </a:extLst>
          </p:cNvPr>
          <p:cNvGrpSpPr/>
          <p:nvPr/>
        </p:nvGrpSpPr>
        <p:grpSpPr>
          <a:xfrm>
            <a:off x="4012096" y="3289955"/>
            <a:ext cx="7814503" cy="1196114"/>
            <a:chOff x="4012096" y="3289955"/>
            <a:chExt cx="7814503" cy="1196114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745E331-74AC-455B-8277-7FF085F51195}"/>
                </a:ext>
              </a:extLst>
            </p:cNvPr>
            <p:cNvSpPr/>
            <p:nvPr/>
          </p:nvSpPr>
          <p:spPr>
            <a:xfrm>
              <a:off x="6793862" y="3289955"/>
              <a:ext cx="2369850" cy="235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660B22B-A4F4-4D88-93D4-B48ED74067C7}"/>
                </a:ext>
              </a:extLst>
            </p:cNvPr>
            <p:cNvSpPr/>
            <p:nvPr/>
          </p:nvSpPr>
          <p:spPr>
            <a:xfrm>
              <a:off x="9596487" y="4250399"/>
              <a:ext cx="2230112" cy="235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7CCC7D1-E8E1-4AD3-BA95-29A0CA66A042}"/>
                </a:ext>
              </a:extLst>
            </p:cNvPr>
            <p:cNvSpPr/>
            <p:nvPr/>
          </p:nvSpPr>
          <p:spPr>
            <a:xfrm>
              <a:off x="9596487" y="4014729"/>
              <a:ext cx="2230112" cy="235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932DA59-44AB-4ACA-A89B-A8C41EC58DAC}"/>
                </a:ext>
              </a:extLst>
            </p:cNvPr>
            <p:cNvSpPr/>
            <p:nvPr/>
          </p:nvSpPr>
          <p:spPr>
            <a:xfrm>
              <a:off x="9596487" y="3777424"/>
              <a:ext cx="2230112" cy="235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AF6D2B90-5429-4E76-84A4-50DB3F6CB6F2}"/>
                </a:ext>
              </a:extLst>
            </p:cNvPr>
            <p:cNvSpPr/>
            <p:nvPr/>
          </p:nvSpPr>
          <p:spPr>
            <a:xfrm>
              <a:off x="4012096" y="3525625"/>
              <a:ext cx="2369850" cy="235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68C5E3D-2A1B-4EB3-8CFF-CFC758E9943B}"/>
              </a:ext>
            </a:extLst>
          </p:cNvPr>
          <p:cNvGrpSpPr/>
          <p:nvPr/>
        </p:nvGrpSpPr>
        <p:grpSpPr>
          <a:xfrm>
            <a:off x="6793862" y="3054285"/>
            <a:ext cx="5032737" cy="2373165"/>
            <a:chOff x="6793862" y="3054285"/>
            <a:chExt cx="5032737" cy="2373165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16B2747-B540-452B-83E9-C0BF142A7CDC}"/>
                </a:ext>
              </a:extLst>
            </p:cNvPr>
            <p:cNvSpPr/>
            <p:nvPr/>
          </p:nvSpPr>
          <p:spPr>
            <a:xfrm>
              <a:off x="6793862" y="3054285"/>
              <a:ext cx="2369850" cy="235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04885CE-CFEE-4AB6-AC67-87E37DB4066A}"/>
                </a:ext>
              </a:extLst>
            </p:cNvPr>
            <p:cNvSpPr/>
            <p:nvPr/>
          </p:nvSpPr>
          <p:spPr>
            <a:xfrm>
              <a:off x="9596487" y="4483660"/>
              <a:ext cx="2230112" cy="235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7944B07-D529-4E2C-83DC-9270F0E7569E}"/>
                </a:ext>
              </a:extLst>
            </p:cNvPr>
            <p:cNvSpPr/>
            <p:nvPr/>
          </p:nvSpPr>
          <p:spPr>
            <a:xfrm>
              <a:off x="9596487" y="4726348"/>
              <a:ext cx="2230112" cy="235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A57C024-80F6-4B1D-8BE1-4DCB4F9BAEBB}"/>
                </a:ext>
              </a:extLst>
            </p:cNvPr>
            <p:cNvSpPr/>
            <p:nvPr/>
          </p:nvSpPr>
          <p:spPr>
            <a:xfrm>
              <a:off x="9596487" y="4956110"/>
              <a:ext cx="2230112" cy="235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9B0CA87C-6C23-4734-A24C-C4DDC346A47D}"/>
                </a:ext>
              </a:extLst>
            </p:cNvPr>
            <p:cNvSpPr/>
            <p:nvPr/>
          </p:nvSpPr>
          <p:spPr>
            <a:xfrm>
              <a:off x="9596487" y="5191780"/>
              <a:ext cx="2230112" cy="235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Teardrop 7">
            <a:extLst>
              <a:ext uri="{FF2B5EF4-FFF2-40B4-BE49-F238E27FC236}">
                <a16:creationId xmlns:a16="http://schemas.microsoft.com/office/drawing/2014/main" id="{1AF7A3D9-76C7-4A1A-BBD0-A85C90B8EF19}"/>
              </a:ext>
            </a:extLst>
          </p:cNvPr>
          <p:cNvSpPr/>
          <p:nvPr/>
        </p:nvSpPr>
        <p:spPr>
          <a:xfrm>
            <a:off x="10759157" y="619295"/>
            <a:ext cx="1432843" cy="1419521"/>
          </a:xfrm>
          <a:prstGeom prst="teardrop">
            <a:avLst/>
          </a:prstGeom>
          <a:solidFill>
            <a:srgbClr val="FFCCFF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CFCDE7-EEEE-4E8D-B339-00583A2345DE}"/>
              </a:ext>
            </a:extLst>
          </p:cNvPr>
          <p:cNvSpPr txBox="1"/>
          <p:nvPr/>
        </p:nvSpPr>
        <p:spPr>
          <a:xfrm>
            <a:off x="11033846" y="1015923"/>
            <a:ext cx="962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/>
              <a:t>Course </a:t>
            </a:r>
            <a:br>
              <a:rPr lang="en-CA" sz="1600" dirty="0"/>
            </a:br>
            <a:r>
              <a:rPr lang="en-CA" sz="1600" dirty="0"/>
              <a:t>Structure</a:t>
            </a:r>
          </a:p>
        </p:txBody>
      </p:sp>
    </p:spTree>
    <p:extLst>
      <p:ext uri="{BB962C8B-B14F-4D97-AF65-F5344CB8AC3E}">
        <p14:creationId xmlns:p14="http://schemas.microsoft.com/office/powerpoint/2010/main" val="98298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B2D17D9-D8BF-46AC-BECC-A884E54AE166}"/>
              </a:ext>
            </a:extLst>
          </p:cNvPr>
          <p:cNvGrpSpPr/>
          <p:nvPr/>
        </p:nvGrpSpPr>
        <p:grpSpPr>
          <a:xfrm>
            <a:off x="0" y="0"/>
            <a:ext cx="12192000" cy="749030"/>
            <a:chOff x="0" y="0"/>
            <a:chExt cx="12192000" cy="74903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5C5D667-7D2C-40E3-956E-AEF991180DB9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18" name="Rectangle: Top Corners Snipped 17">
                <a:extLst>
                  <a:ext uri="{FF2B5EF4-FFF2-40B4-BE49-F238E27FC236}">
                    <a16:creationId xmlns:a16="http://schemas.microsoft.com/office/drawing/2014/main" id="{D2296EFF-007D-41B0-AB75-F830916A2351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74983E-A536-43F1-A4CA-8F4B256ECCB5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E5CF1FC-B634-44E0-8B57-D696466D0845}"/>
                </a:ext>
              </a:extLst>
            </p:cNvPr>
            <p:cNvGrpSpPr/>
            <p:nvPr/>
          </p:nvGrpSpPr>
          <p:grpSpPr>
            <a:xfrm>
              <a:off x="7725676" y="301"/>
              <a:ext cx="1800000" cy="612743"/>
              <a:chOff x="7725676" y="301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301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3389856-E2F8-480D-B334-508532C64C3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37F9904-520C-4200-992A-19DDFAA9ABCA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AB99D2D-5D1F-49C1-9F7E-46182A2EB458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66979F8-7EE5-46E9-A507-412A3EFE6F02}"/>
                </a:ext>
              </a:extLst>
            </p:cNvPr>
            <p:cNvGrpSpPr/>
            <p:nvPr/>
          </p:nvGrpSpPr>
          <p:grpSpPr>
            <a:xfrm>
              <a:off x="4709336" y="0"/>
              <a:ext cx="1800000" cy="749030"/>
              <a:chOff x="4709336" y="0"/>
              <a:chExt cx="1800000" cy="749030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749030"/>
              </a:xfrm>
              <a:prstGeom prst="snip2SameRect">
                <a:avLst>
                  <a:gd name="adj1" fmla="val 3961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167832F-EF5D-43D3-9E90-F54C788B1437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</p:grpSp>
      <p:pic>
        <p:nvPicPr>
          <p:cNvPr id="31" name="Picture 30" descr="A picture containing indoor, floor, ceiling&#10;&#10;Description automatically generated">
            <a:extLst>
              <a:ext uri="{FF2B5EF4-FFF2-40B4-BE49-F238E27FC236}">
                <a16:creationId xmlns:a16="http://schemas.microsoft.com/office/drawing/2014/main" id="{943A21C2-9A28-4FF5-BFF8-429439A0F7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25" y="1050557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3" name="Picture 32" descr="A picture containing floor, indoor&#10;&#10;Description automatically generated">
            <a:extLst>
              <a:ext uri="{FF2B5EF4-FFF2-40B4-BE49-F238E27FC236}">
                <a16:creationId xmlns:a16="http://schemas.microsoft.com/office/drawing/2014/main" id="{462CAAF7-451D-4861-A9DA-C5CA4951C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092" y="2096161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ardrop 7">
            <a:extLst>
              <a:ext uri="{FF2B5EF4-FFF2-40B4-BE49-F238E27FC236}">
                <a16:creationId xmlns:a16="http://schemas.microsoft.com/office/drawing/2014/main" id="{1AF7A3D9-76C7-4A1A-BBD0-A85C90B8EF19}"/>
              </a:ext>
            </a:extLst>
          </p:cNvPr>
          <p:cNvSpPr/>
          <p:nvPr/>
        </p:nvSpPr>
        <p:spPr>
          <a:xfrm>
            <a:off x="10751631" y="622169"/>
            <a:ext cx="1432843" cy="1419521"/>
          </a:xfrm>
          <a:prstGeom prst="teardrop">
            <a:avLst/>
          </a:prstGeom>
          <a:solidFill>
            <a:srgbClr val="FFCCFF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CD830B-2C01-473D-B94C-8FF66B05E868}"/>
              </a:ext>
            </a:extLst>
          </p:cNvPr>
          <p:cNvSpPr txBox="1"/>
          <p:nvPr/>
        </p:nvSpPr>
        <p:spPr>
          <a:xfrm>
            <a:off x="11027731" y="913556"/>
            <a:ext cx="8956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/>
              <a:t>Pictures</a:t>
            </a:r>
          </a:p>
          <a:p>
            <a:pPr algn="ctr"/>
            <a:r>
              <a:rPr lang="en-CA" sz="1600" dirty="0"/>
              <a:t>Of</a:t>
            </a:r>
          </a:p>
          <a:p>
            <a:pPr algn="ctr"/>
            <a:r>
              <a:rPr lang="en-CA" sz="1600" dirty="0"/>
              <a:t>Facilities</a:t>
            </a:r>
          </a:p>
        </p:txBody>
      </p:sp>
      <p:pic>
        <p:nvPicPr>
          <p:cNvPr id="29" name="Picture 28" descr="A picture containing indoor, floor, ceiling, sport&#10;&#10;Description automatically generated">
            <a:extLst>
              <a:ext uri="{FF2B5EF4-FFF2-40B4-BE49-F238E27FC236}">
                <a16:creationId xmlns:a16="http://schemas.microsoft.com/office/drawing/2014/main" id="{CA7E23B7-7ECD-4176-8966-387BD99D4E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777" y="3264799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22A0B3B-ED5B-4F59-A795-0166A9D7C071}"/>
              </a:ext>
            </a:extLst>
          </p:cNvPr>
          <p:cNvSpPr txBox="1"/>
          <p:nvPr/>
        </p:nvSpPr>
        <p:spPr>
          <a:xfrm>
            <a:off x="104054" y="6245258"/>
            <a:ext cx="621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1" dirty="0"/>
              <a:t>Weight Room and Highschool Gym</a:t>
            </a:r>
          </a:p>
        </p:txBody>
      </p:sp>
    </p:spTree>
    <p:extLst>
      <p:ext uri="{BB962C8B-B14F-4D97-AF65-F5344CB8AC3E}">
        <p14:creationId xmlns:p14="http://schemas.microsoft.com/office/powerpoint/2010/main" val="28671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B2D17D9-D8BF-46AC-BECC-A884E54AE166}"/>
              </a:ext>
            </a:extLst>
          </p:cNvPr>
          <p:cNvGrpSpPr/>
          <p:nvPr/>
        </p:nvGrpSpPr>
        <p:grpSpPr>
          <a:xfrm>
            <a:off x="0" y="0"/>
            <a:ext cx="12192000" cy="749030"/>
            <a:chOff x="0" y="0"/>
            <a:chExt cx="12192000" cy="74903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5C5D667-7D2C-40E3-956E-AEF991180DB9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18" name="Rectangle: Top Corners Snipped 17">
                <a:extLst>
                  <a:ext uri="{FF2B5EF4-FFF2-40B4-BE49-F238E27FC236}">
                    <a16:creationId xmlns:a16="http://schemas.microsoft.com/office/drawing/2014/main" id="{D2296EFF-007D-41B0-AB75-F830916A2351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74983E-A536-43F1-A4CA-8F4B256ECCB5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E5CF1FC-B634-44E0-8B57-D696466D0845}"/>
                </a:ext>
              </a:extLst>
            </p:cNvPr>
            <p:cNvGrpSpPr/>
            <p:nvPr/>
          </p:nvGrpSpPr>
          <p:grpSpPr>
            <a:xfrm>
              <a:off x="7725676" y="301"/>
              <a:ext cx="1800000" cy="612743"/>
              <a:chOff x="7725676" y="301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301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3389856-E2F8-480D-B334-508532C64C3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37F9904-520C-4200-992A-19DDFAA9ABCA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AB99D2D-5D1F-49C1-9F7E-46182A2EB458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66979F8-7EE5-46E9-A507-412A3EFE6F02}"/>
                </a:ext>
              </a:extLst>
            </p:cNvPr>
            <p:cNvGrpSpPr/>
            <p:nvPr/>
          </p:nvGrpSpPr>
          <p:grpSpPr>
            <a:xfrm>
              <a:off x="4709336" y="0"/>
              <a:ext cx="1800000" cy="749030"/>
              <a:chOff x="4709336" y="0"/>
              <a:chExt cx="1800000" cy="749030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749030"/>
              </a:xfrm>
              <a:prstGeom prst="snip2SameRect">
                <a:avLst>
                  <a:gd name="adj1" fmla="val 3961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167832F-EF5D-43D3-9E90-F54C788B1437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</p:grpSp>
      <p:pic>
        <p:nvPicPr>
          <p:cNvPr id="20" name="Picture 19" descr="A picture containing text, ceiling, indoor, table&#10;&#10;Description automatically generated">
            <a:extLst>
              <a:ext uri="{FF2B5EF4-FFF2-40B4-BE49-F238E27FC236}">
                <a16:creationId xmlns:a16="http://schemas.microsoft.com/office/drawing/2014/main" id="{A4BC9CD7-2F7F-4A66-8254-B03015F60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51" y="1061366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Picture 24" descr="A picture containing text, ceiling, indoor, floor&#10;&#10;Description automatically generated">
            <a:extLst>
              <a:ext uri="{FF2B5EF4-FFF2-40B4-BE49-F238E27FC236}">
                <a16:creationId xmlns:a16="http://schemas.microsoft.com/office/drawing/2014/main" id="{BC8130B7-1B77-4AC8-B30A-E0C76AEC4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854" y="2085888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Picture 26" descr="A picture containing floor, indoor, ceiling&#10;&#10;Description automatically generated">
            <a:extLst>
              <a:ext uri="{FF2B5EF4-FFF2-40B4-BE49-F238E27FC236}">
                <a16:creationId xmlns:a16="http://schemas.microsoft.com/office/drawing/2014/main" id="{76D0C9F6-A3B1-492E-818D-26A65F1637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751" y="3285121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ardrop 7">
            <a:extLst>
              <a:ext uri="{FF2B5EF4-FFF2-40B4-BE49-F238E27FC236}">
                <a16:creationId xmlns:a16="http://schemas.microsoft.com/office/drawing/2014/main" id="{1AF7A3D9-76C7-4A1A-BBD0-A85C90B8EF19}"/>
              </a:ext>
            </a:extLst>
          </p:cNvPr>
          <p:cNvSpPr/>
          <p:nvPr/>
        </p:nvSpPr>
        <p:spPr>
          <a:xfrm>
            <a:off x="10759157" y="619295"/>
            <a:ext cx="1432843" cy="1419521"/>
          </a:xfrm>
          <a:prstGeom prst="teardrop">
            <a:avLst/>
          </a:prstGeom>
          <a:solidFill>
            <a:srgbClr val="FFCCFF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CD830B-2C01-473D-B94C-8FF66B05E868}"/>
              </a:ext>
            </a:extLst>
          </p:cNvPr>
          <p:cNvSpPr txBox="1"/>
          <p:nvPr/>
        </p:nvSpPr>
        <p:spPr>
          <a:xfrm>
            <a:off x="11038998" y="913556"/>
            <a:ext cx="8956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/>
              <a:t>Pictures</a:t>
            </a:r>
          </a:p>
          <a:p>
            <a:pPr algn="ctr"/>
            <a:r>
              <a:rPr lang="en-CA" sz="1600" dirty="0"/>
              <a:t>Of</a:t>
            </a:r>
          </a:p>
          <a:p>
            <a:pPr algn="ctr"/>
            <a:r>
              <a:rPr lang="en-CA" sz="1600" dirty="0"/>
              <a:t>Facilities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08A45BD-EA73-453D-8A75-84C601A25487}"/>
              </a:ext>
            </a:extLst>
          </p:cNvPr>
          <p:cNvSpPr txBox="1"/>
          <p:nvPr/>
        </p:nvSpPr>
        <p:spPr>
          <a:xfrm>
            <a:off x="104054" y="6245258"/>
            <a:ext cx="621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1" dirty="0"/>
              <a:t>Cardio Room and Junior High Gym</a:t>
            </a:r>
          </a:p>
        </p:txBody>
      </p:sp>
    </p:spTree>
    <p:extLst>
      <p:ext uri="{BB962C8B-B14F-4D97-AF65-F5344CB8AC3E}">
        <p14:creationId xmlns:p14="http://schemas.microsoft.com/office/powerpoint/2010/main" val="149610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B2D17D9-D8BF-46AC-BECC-A884E54AE166}"/>
              </a:ext>
            </a:extLst>
          </p:cNvPr>
          <p:cNvGrpSpPr/>
          <p:nvPr/>
        </p:nvGrpSpPr>
        <p:grpSpPr>
          <a:xfrm>
            <a:off x="0" y="0"/>
            <a:ext cx="12192000" cy="749030"/>
            <a:chOff x="0" y="0"/>
            <a:chExt cx="12192000" cy="74903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5C5D667-7D2C-40E3-956E-AEF991180DB9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18" name="Rectangle: Top Corners Snipped 17">
                <a:extLst>
                  <a:ext uri="{FF2B5EF4-FFF2-40B4-BE49-F238E27FC236}">
                    <a16:creationId xmlns:a16="http://schemas.microsoft.com/office/drawing/2014/main" id="{D2296EFF-007D-41B0-AB75-F830916A2351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74983E-A536-43F1-A4CA-8F4B256ECCB5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E5CF1FC-B634-44E0-8B57-D696466D0845}"/>
                </a:ext>
              </a:extLst>
            </p:cNvPr>
            <p:cNvGrpSpPr/>
            <p:nvPr/>
          </p:nvGrpSpPr>
          <p:grpSpPr>
            <a:xfrm>
              <a:off x="7725676" y="301"/>
              <a:ext cx="1800000" cy="612743"/>
              <a:chOff x="7725676" y="301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301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3389856-E2F8-480D-B334-508532C64C3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37F9904-520C-4200-992A-19DDFAA9ABCA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AB99D2D-5D1F-49C1-9F7E-46182A2EB458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66979F8-7EE5-46E9-A507-412A3EFE6F02}"/>
                </a:ext>
              </a:extLst>
            </p:cNvPr>
            <p:cNvGrpSpPr/>
            <p:nvPr/>
          </p:nvGrpSpPr>
          <p:grpSpPr>
            <a:xfrm>
              <a:off x="4709336" y="0"/>
              <a:ext cx="1800000" cy="749030"/>
              <a:chOff x="4709336" y="0"/>
              <a:chExt cx="1800000" cy="749030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749030"/>
              </a:xfrm>
              <a:prstGeom prst="snip2SameRect">
                <a:avLst>
                  <a:gd name="adj1" fmla="val 3961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167832F-EF5D-43D3-9E90-F54C788B1437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10DF1F1-52A2-4E11-A222-E2A552C93A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1" t="18831" r="34335" b="7904"/>
          <a:stretch/>
        </p:blipFill>
        <p:spPr>
          <a:xfrm>
            <a:off x="116731" y="770143"/>
            <a:ext cx="8949447" cy="5759775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736AE340-DEE3-46FC-BA93-6016CFF23B54}"/>
              </a:ext>
            </a:extLst>
          </p:cNvPr>
          <p:cNvGrpSpPr/>
          <p:nvPr/>
        </p:nvGrpSpPr>
        <p:grpSpPr>
          <a:xfrm>
            <a:off x="635779" y="887465"/>
            <a:ext cx="8889897" cy="5738736"/>
            <a:chOff x="1671706" y="904875"/>
            <a:chExt cx="8889897" cy="573873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DF2DED5-F90E-4F3D-8F7E-23DEEC02DD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871" t="18831" r="2732" b="7766"/>
            <a:stretch/>
          </p:blipFill>
          <p:spPr>
            <a:xfrm>
              <a:off x="1671706" y="904876"/>
              <a:ext cx="4502820" cy="573873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95F6C13-E7F6-44DC-BBA9-CDE537C4B5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087" t="18372" r="66060" b="8350"/>
            <a:stretch/>
          </p:blipFill>
          <p:spPr>
            <a:xfrm>
              <a:off x="6134392" y="904875"/>
              <a:ext cx="4427211" cy="572900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6710616E-B47A-445B-8EB6-5F77C06AE1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431" t="18962" r="2760" b="7660"/>
          <a:stretch/>
        </p:blipFill>
        <p:spPr>
          <a:xfrm>
            <a:off x="1170679" y="1016472"/>
            <a:ext cx="8868736" cy="5736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38BFE21-89A5-4DBD-B883-F3356FBAF4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591" t="19853" r="2600" b="7518"/>
          <a:stretch/>
        </p:blipFill>
        <p:spPr>
          <a:xfrm>
            <a:off x="1668789" y="1147325"/>
            <a:ext cx="8868736" cy="56782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4" name="Teardrop 33">
            <a:extLst>
              <a:ext uri="{FF2B5EF4-FFF2-40B4-BE49-F238E27FC236}">
                <a16:creationId xmlns:a16="http://schemas.microsoft.com/office/drawing/2014/main" id="{6A01912B-F579-4FB4-8937-19C30FD3952B}"/>
              </a:ext>
            </a:extLst>
          </p:cNvPr>
          <p:cNvSpPr/>
          <p:nvPr/>
        </p:nvSpPr>
        <p:spPr>
          <a:xfrm>
            <a:off x="10759157" y="619295"/>
            <a:ext cx="1432843" cy="1419521"/>
          </a:xfrm>
          <a:prstGeom prst="teardrop">
            <a:avLst/>
          </a:prstGeom>
          <a:solidFill>
            <a:srgbClr val="FFCCFF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7DE8FEF-393E-4905-958E-7E2763FCF4F9}"/>
              </a:ext>
            </a:extLst>
          </p:cNvPr>
          <p:cNvSpPr txBox="1"/>
          <p:nvPr/>
        </p:nvSpPr>
        <p:spPr>
          <a:xfrm>
            <a:off x="11112629" y="1016472"/>
            <a:ext cx="8079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/>
              <a:t>Course </a:t>
            </a:r>
            <a:br>
              <a:rPr lang="en-CA" sz="1600" dirty="0"/>
            </a:br>
            <a:r>
              <a:rPr lang="en-CA" sz="1600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29929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B2D17D9-D8BF-46AC-BECC-A884E54AE166}"/>
              </a:ext>
            </a:extLst>
          </p:cNvPr>
          <p:cNvGrpSpPr/>
          <p:nvPr/>
        </p:nvGrpSpPr>
        <p:grpSpPr>
          <a:xfrm>
            <a:off x="0" y="0"/>
            <a:ext cx="12192000" cy="749030"/>
            <a:chOff x="0" y="0"/>
            <a:chExt cx="12192000" cy="74903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5C5D667-7D2C-40E3-956E-AEF991180DB9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18" name="Rectangle: Top Corners Snipped 17">
                <a:extLst>
                  <a:ext uri="{FF2B5EF4-FFF2-40B4-BE49-F238E27FC236}">
                    <a16:creationId xmlns:a16="http://schemas.microsoft.com/office/drawing/2014/main" id="{D2296EFF-007D-41B0-AB75-F830916A2351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74983E-A536-43F1-A4CA-8F4B256ECCB5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E5CF1FC-B634-44E0-8B57-D696466D0845}"/>
                </a:ext>
              </a:extLst>
            </p:cNvPr>
            <p:cNvGrpSpPr/>
            <p:nvPr/>
          </p:nvGrpSpPr>
          <p:grpSpPr>
            <a:xfrm>
              <a:off x="7725676" y="301"/>
              <a:ext cx="1800000" cy="612743"/>
              <a:chOff x="7725676" y="301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301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3389856-E2F8-480D-B334-508532C64C3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37F9904-520C-4200-992A-19DDFAA9ABCA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AB99D2D-5D1F-49C1-9F7E-46182A2EB458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66979F8-7EE5-46E9-A507-412A3EFE6F02}"/>
                </a:ext>
              </a:extLst>
            </p:cNvPr>
            <p:cNvGrpSpPr/>
            <p:nvPr/>
          </p:nvGrpSpPr>
          <p:grpSpPr>
            <a:xfrm>
              <a:off x="4709336" y="0"/>
              <a:ext cx="1800000" cy="749030"/>
              <a:chOff x="4709336" y="0"/>
              <a:chExt cx="1800000" cy="749030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749030"/>
              </a:xfrm>
              <a:prstGeom prst="snip2SameRect">
                <a:avLst>
                  <a:gd name="adj1" fmla="val 3961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167832F-EF5D-43D3-9E90-F54C788B1437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2FF1F902-09F2-46AD-B4E7-030D71737F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93" t="19240" r="50282" b="7659"/>
          <a:stretch/>
        </p:blipFill>
        <p:spPr>
          <a:xfrm>
            <a:off x="68859" y="817132"/>
            <a:ext cx="4464996" cy="57150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8FCB45-0F68-463C-9A8A-0CF04E51AD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38" t="20851" r="17340" b="29929"/>
          <a:stretch/>
        </p:blipFill>
        <p:spPr>
          <a:xfrm>
            <a:off x="517097" y="3253941"/>
            <a:ext cx="6342435" cy="33754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06DC978-D1B5-42E3-8E42-C986238D20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957" t="19502" r="17580" b="6241"/>
          <a:stretch/>
        </p:blipFill>
        <p:spPr>
          <a:xfrm>
            <a:off x="5732069" y="817132"/>
            <a:ext cx="6274340" cy="50926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Teardrop 25">
            <a:extLst>
              <a:ext uri="{FF2B5EF4-FFF2-40B4-BE49-F238E27FC236}">
                <a16:creationId xmlns:a16="http://schemas.microsoft.com/office/drawing/2014/main" id="{1DD17013-80D6-4954-BB90-BC4A7F9628D5}"/>
              </a:ext>
            </a:extLst>
          </p:cNvPr>
          <p:cNvSpPr/>
          <p:nvPr/>
        </p:nvSpPr>
        <p:spPr>
          <a:xfrm>
            <a:off x="10759157" y="619295"/>
            <a:ext cx="1432843" cy="1419521"/>
          </a:xfrm>
          <a:prstGeom prst="teardrop">
            <a:avLst/>
          </a:prstGeom>
          <a:solidFill>
            <a:srgbClr val="FFCCFF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B10BD6-5536-4523-B247-F16C93C3FF76}"/>
              </a:ext>
            </a:extLst>
          </p:cNvPr>
          <p:cNvSpPr txBox="1"/>
          <p:nvPr/>
        </p:nvSpPr>
        <p:spPr>
          <a:xfrm>
            <a:off x="10914477" y="913556"/>
            <a:ext cx="12086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/>
              <a:t>Assignment:</a:t>
            </a:r>
            <a:br>
              <a:rPr lang="en-CA" sz="1600" dirty="0"/>
            </a:br>
            <a:r>
              <a:rPr lang="en-CA" sz="1600" dirty="0"/>
              <a:t>Threaded</a:t>
            </a:r>
            <a:br>
              <a:rPr lang="en-CA" sz="1600" dirty="0"/>
            </a:br>
            <a:r>
              <a:rPr lang="en-CA" sz="1600" dirty="0"/>
              <a:t>Response</a:t>
            </a:r>
          </a:p>
        </p:txBody>
      </p:sp>
    </p:spTree>
    <p:extLst>
      <p:ext uri="{BB962C8B-B14F-4D97-AF65-F5344CB8AC3E}">
        <p14:creationId xmlns:p14="http://schemas.microsoft.com/office/powerpoint/2010/main" val="94622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B2D17D9-D8BF-46AC-BECC-A884E54AE166}"/>
              </a:ext>
            </a:extLst>
          </p:cNvPr>
          <p:cNvGrpSpPr/>
          <p:nvPr/>
        </p:nvGrpSpPr>
        <p:grpSpPr>
          <a:xfrm>
            <a:off x="0" y="0"/>
            <a:ext cx="12192000" cy="749030"/>
            <a:chOff x="0" y="0"/>
            <a:chExt cx="12192000" cy="74903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5C5D667-7D2C-40E3-956E-AEF991180DB9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18" name="Rectangle: Top Corners Snipped 17">
                <a:extLst>
                  <a:ext uri="{FF2B5EF4-FFF2-40B4-BE49-F238E27FC236}">
                    <a16:creationId xmlns:a16="http://schemas.microsoft.com/office/drawing/2014/main" id="{D2296EFF-007D-41B0-AB75-F830916A2351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74983E-A536-43F1-A4CA-8F4B256ECCB5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E5CF1FC-B634-44E0-8B57-D696466D0845}"/>
                </a:ext>
              </a:extLst>
            </p:cNvPr>
            <p:cNvGrpSpPr/>
            <p:nvPr/>
          </p:nvGrpSpPr>
          <p:grpSpPr>
            <a:xfrm>
              <a:off x="7725676" y="301"/>
              <a:ext cx="1800000" cy="612743"/>
              <a:chOff x="7725676" y="301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301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3389856-E2F8-480D-B334-508532C64C3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37F9904-520C-4200-992A-19DDFAA9ABCA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AB99D2D-5D1F-49C1-9F7E-46182A2EB458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66979F8-7EE5-46E9-A507-412A3EFE6F02}"/>
                </a:ext>
              </a:extLst>
            </p:cNvPr>
            <p:cNvGrpSpPr/>
            <p:nvPr/>
          </p:nvGrpSpPr>
          <p:grpSpPr>
            <a:xfrm>
              <a:off x="4709336" y="0"/>
              <a:ext cx="1800000" cy="749030"/>
              <a:chOff x="4709336" y="0"/>
              <a:chExt cx="1800000" cy="749030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749030"/>
              </a:xfrm>
              <a:prstGeom prst="snip2SameRect">
                <a:avLst>
                  <a:gd name="adj1" fmla="val 3961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167832F-EF5D-43D3-9E90-F54C788B1437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804E8B14-1234-48AA-BD08-07013B1236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29" t="19243" r="18583" b="7766"/>
          <a:stretch/>
        </p:blipFill>
        <p:spPr>
          <a:xfrm>
            <a:off x="1585108" y="930654"/>
            <a:ext cx="8865817" cy="57065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Teardrop 23">
            <a:extLst>
              <a:ext uri="{FF2B5EF4-FFF2-40B4-BE49-F238E27FC236}">
                <a16:creationId xmlns:a16="http://schemas.microsoft.com/office/drawing/2014/main" id="{D0DFA786-1325-4F87-9655-BF40E6CDA02C}"/>
              </a:ext>
            </a:extLst>
          </p:cNvPr>
          <p:cNvSpPr/>
          <p:nvPr/>
        </p:nvSpPr>
        <p:spPr>
          <a:xfrm>
            <a:off x="10759157" y="619295"/>
            <a:ext cx="1432843" cy="1419521"/>
          </a:xfrm>
          <a:prstGeom prst="teardrop">
            <a:avLst/>
          </a:prstGeom>
          <a:solidFill>
            <a:srgbClr val="FFCCFF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0ADEFF-380B-400C-9E10-A02F51AA0B04}"/>
              </a:ext>
            </a:extLst>
          </p:cNvPr>
          <p:cNvSpPr txBox="1"/>
          <p:nvPr/>
        </p:nvSpPr>
        <p:spPr>
          <a:xfrm>
            <a:off x="10707739" y="913556"/>
            <a:ext cx="15356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/>
              <a:t>Assignment:</a:t>
            </a:r>
            <a:br>
              <a:rPr lang="en-CA" sz="1600" dirty="0"/>
            </a:br>
            <a:r>
              <a:rPr lang="en-CA" sz="1600" dirty="0"/>
              <a:t>Self-Assessment</a:t>
            </a:r>
            <a:br>
              <a:rPr lang="en-CA" sz="1600" dirty="0"/>
            </a:br>
            <a:r>
              <a:rPr lang="en-CA" sz="1600" dirty="0"/>
              <a:t>Survey</a:t>
            </a:r>
          </a:p>
        </p:txBody>
      </p:sp>
    </p:spTree>
    <p:extLst>
      <p:ext uri="{BB962C8B-B14F-4D97-AF65-F5344CB8AC3E}">
        <p14:creationId xmlns:p14="http://schemas.microsoft.com/office/powerpoint/2010/main" val="27958769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B2D17D9-D8BF-46AC-BECC-A884E54AE166}"/>
              </a:ext>
            </a:extLst>
          </p:cNvPr>
          <p:cNvGrpSpPr/>
          <p:nvPr/>
        </p:nvGrpSpPr>
        <p:grpSpPr>
          <a:xfrm>
            <a:off x="0" y="0"/>
            <a:ext cx="12192000" cy="749030"/>
            <a:chOff x="0" y="0"/>
            <a:chExt cx="12192000" cy="74903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5C5D667-7D2C-40E3-956E-AEF991180DB9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18" name="Rectangle: Top Corners Snipped 17">
                <a:extLst>
                  <a:ext uri="{FF2B5EF4-FFF2-40B4-BE49-F238E27FC236}">
                    <a16:creationId xmlns:a16="http://schemas.microsoft.com/office/drawing/2014/main" id="{D2296EFF-007D-41B0-AB75-F830916A2351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74983E-A536-43F1-A4CA-8F4B256ECCB5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E5CF1FC-B634-44E0-8B57-D696466D0845}"/>
                </a:ext>
              </a:extLst>
            </p:cNvPr>
            <p:cNvGrpSpPr/>
            <p:nvPr/>
          </p:nvGrpSpPr>
          <p:grpSpPr>
            <a:xfrm>
              <a:off x="7725676" y="301"/>
              <a:ext cx="1800000" cy="612743"/>
              <a:chOff x="7725676" y="301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301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3389856-E2F8-480D-B334-508532C64C3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37F9904-520C-4200-992A-19DDFAA9ABCA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AB99D2D-5D1F-49C1-9F7E-46182A2EB458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66979F8-7EE5-46E9-A507-412A3EFE6F02}"/>
                </a:ext>
              </a:extLst>
            </p:cNvPr>
            <p:cNvGrpSpPr/>
            <p:nvPr/>
          </p:nvGrpSpPr>
          <p:grpSpPr>
            <a:xfrm>
              <a:off x="4709336" y="0"/>
              <a:ext cx="1800000" cy="749030"/>
              <a:chOff x="4709336" y="0"/>
              <a:chExt cx="1800000" cy="749030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749030"/>
              </a:xfrm>
              <a:prstGeom prst="snip2SameRect">
                <a:avLst>
                  <a:gd name="adj1" fmla="val 3961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167832F-EF5D-43D3-9E90-F54C788B1437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22EE1F5B-838E-45C4-8255-94C197BD55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8" t="18591" r="66007" b="8122"/>
          <a:stretch/>
        </p:blipFill>
        <p:spPr>
          <a:xfrm>
            <a:off x="127609" y="749030"/>
            <a:ext cx="4494180" cy="57295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A9130FB-BF0E-4937-B67E-69ED164AEA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53" t="18591" r="34512" b="8122"/>
          <a:stretch/>
        </p:blipFill>
        <p:spPr>
          <a:xfrm>
            <a:off x="4131497" y="1114432"/>
            <a:ext cx="4494179" cy="57295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E40E6C8-31B4-4E4D-8E1D-618D760D22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934" t="18552" r="2731" b="8163"/>
          <a:stretch/>
        </p:blipFill>
        <p:spPr>
          <a:xfrm>
            <a:off x="7570212" y="749030"/>
            <a:ext cx="4494179" cy="57295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Teardrop 24">
            <a:extLst>
              <a:ext uri="{FF2B5EF4-FFF2-40B4-BE49-F238E27FC236}">
                <a16:creationId xmlns:a16="http://schemas.microsoft.com/office/drawing/2014/main" id="{6BC56D4C-E3D6-4453-B2CD-ADABFEF0C395}"/>
              </a:ext>
            </a:extLst>
          </p:cNvPr>
          <p:cNvSpPr/>
          <p:nvPr/>
        </p:nvSpPr>
        <p:spPr>
          <a:xfrm>
            <a:off x="10759157" y="619295"/>
            <a:ext cx="1432843" cy="1419521"/>
          </a:xfrm>
          <a:prstGeom prst="teardrop">
            <a:avLst/>
          </a:prstGeom>
          <a:solidFill>
            <a:srgbClr val="FFCCFF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3CF87E8-9381-433E-AA05-974FB4432E80}"/>
              </a:ext>
            </a:extLst>
          </p:cNvPr>
          <p:cNvSpPr txBox="1"/>
          <p:nvPr/>
        </p:nvSpPr>
        <p:spPr>
          <a:xfrm>
            <a:off x="10919532" y="790446"/>
            <a:ext cx="120866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/>
              <a:t>Assignment:</a:t>
            </a:r>
            <a:br>
              <a:rPr lang="en-CA" sz="1600" dirty="0"/>
            </a:br>
            <a:r>
              <a:rPr lang="en-CA" sz="1600" dirty="0"/>
              <a:t>Optimizing</a:t>
            </a:r>
            <a:br>
              <a:rPr lang="en-CA" sz="1600" dirty="0"/>
            </a:br>
            <a:r>
              <a:rPr lang="en-CA" sz="1600" dirty="0"/>
              <a:t>Personal</a:t>
            </a:r>
            <a:br>
              <a:rPr lang="en-CA" sz="1600" dirty="0"/>
            </a:br>
            <a:r>
              <a:rPr lang="en-CA" sz="1600" dirty="0"/>
              <a:t>Health</a:t>
            </a:r>
          </a:p>
        </p:txBody>
      </p:sp>
    </p:spTree>
    <p:extLst>
      <p:ext uri="{BB962C8B-B14F-4D97-AF65-F5344CB8AC3E}">
        <p14:creationId xmlns:p14="http://schemas.microsoft.com/office/powerpoint/2010/main" val="379977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B2D17D9-D8BF-46AC-BECC-A884E54AE166}"/>
              </a:ext>
            </a:extLst>
          </p:cNvPr>
          <p:cNvGrpSpPr/>
          <p:nvPr/>
        </p:nvGrpSpPr>
        <p:grpSpPr>
          <a:xfrm>
            <a:off x="0" y="0"/>
            <a:ext cx="12192000" cy="749030"/>
            <a:chOff x="0" y="0"/>
            <a:chExt cx="12192000" cy="74903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5C5D667-7D2C-40E3-956E-AEF991180DB9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18" name="Rectangle: Top Corners Snipped 17">
                <a:extLst>
                  <a:ext uri="{FF2B5EF4-FFF2-40B4-BE49-F238E27FC236}">
                    <a16:creationId xmlns:a16="http://schemas.microsoft.com/office/drawing/2014/main" id="{D2296EFF-007D-41B0-AB75-F830916A2351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74983E-A536-43F1-A4CA-8F4B256ECCB5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E5CF1FC-B634-44E0-8B57-D696466D0845}"/>
                </a:ext>
              </a:extLst>
            </p:cNvPr>
            <p:cNvGrpSpPr/>
            <p:nvPr/>
          </p:nvGrpSpPr>
          <p:grpSpPr>
            <a:xfrm>
              <a:off x="7725676" y="301"/>
              <a:ext cx="1800000" cy="612743"/>
              <a:chOff x="7725676" y="301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301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3389856-E2F8-480D-B334-508532C64C3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37F9904-520C-4200-992A-19DDFAA9ABCA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AB99D2D-5D1F-49C1-9F7E-46182A2EB458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66979F8-7EE5-46E9-A507-412A3EFE6F02}"/>
                </a:ext>
              </a:extLst>
            </p:cNvPr>
            <p:cNvGrpSpPr/>
            <p:nvPr/>
          </p:nvGrpSpPr>
          <p:grpSpPr>
            <a:xfrm>
              <a:off x="4709336" y="0"/>
              <a:ext cx="1800000" cy="749030"/>
              <a:chOff x="4709336" y="0"/>
              <a:chExt cx="1800000" cy="749030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749030"/>
              </a:xfrm>
              <a:prstGeom prst="snip2SameRect">
                <a:avLst>
                  <a:gd name="adj1" fmla="val 3961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167832F-EF5D-43D3-9E90-F54C788B1437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B01579F-00CB-4E1F-8D5B-A9B853222F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8" t="18414" r="66011" b="7828"/>
          <a:stretch/>
        </p:blipFill>
        <p:spPr>
          <a:xfrm>
            <a:off x="443234" y="803234"/>
            <a:ext cx="4500596" cy="57664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C41B82F-53A7-4A9B-9889-5FA49D31FD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06" t="18414" r="34240" b="7828"/>
          <a:stretch/>
        </p:blipFill>
        <p:spPr>
          <a:xfrm>
            <a:off x="2654153" y="843295"/>
            <a:ext cx="4554216" cy="5804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379FF2-526A-4DBB-A08A-60DCF2D787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810" t="18846" r="2826" b="7826"/>
          <a:stretch/>
        </p:blipFill>
        <p:spPr>
          <a:xfrm>
            <a:off x="4877641" y="908855"/>
            <a:ext cx="4554216" cy="58042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D9C4153-89B5-4ACF-BEDF-10BDCED175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395" t="19417" r="34240" b="7252"/>
          <a:stretch/>
        </p:blipFill>
        <p:spPr>
          <a:xfrm>
            <a:off x="7142180" y="984697"/>
            <a:ext cx="4554216" cy="58042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1" name="Teardrop 30">
            <a:extLst>
              <a:ext uri="{FF2B5EF4-FFF2-40B4-BE49-F238E27FC236}">
                <a16:creationId xmlns:a16="http://schemas.microsoft.com/office/drawing/2014/main" id="{F9C57B0F-3BA7-4226-BD2C-F6A8CAD905F2}"/>
              </a:ext>
            </a:extLst>
          </p:cNvPr>
          <p:cNvSpPr/>
          <p:nvPr/>
        </p:nvSpPr>
        <p:spPr>
          <a:xfrm>
            <a:off x="10759157" y="619295"/>
            <a:ext cx="1432843" cy="1419521"/>
          </a:xfrm>
          <a:prstGeom prst="teardrop">
            <a:avLst/>
          </a:prstGeom>
          <a:solidFill>
            <a:srgbClr val="FFCCFF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BB79A17-D0BE-4B32-BC9F-F1E32E6F3831}"/>
              </a:ext>
            </a:extLst>
          </p:cNvPr>
          <p:cNvSpPr txBox="1"/>
          <p:nvPr/>
        </p:nvSpPr>
        <p:spPr>
          <a:xfrm>
            <a:off x="10864724" y="728890"/>
            <a:ext cx="127938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/>
              <a:t>Assignment:</a:t>
            </a:r>
            <a:br>
              <a:rPr lang="en-CA" sz="1600" dirty="0"/>
            </a:br>
            <a:r>
              <a:rPr lang="en-CA" sz="1600" dirty="0"/>
              <a:t>Goal Setting,</a:t>
            </a:r>
            <a:br>
              <a:rPr lang="en-CA" sz="1600" dirty="0"/>
            </a:br>
            <a:r>
              <a:rPr lang="en-CA" sz="1600" dirty="0"/>
              <a:t>Tracking,</a:t>
            </a:r>
            <a:br>
              <a:rPr lang="en-CA" sz="1600" dirty="0"/>
            </a:br>
            <a:r>
              <a:rPr lang="en-CA" sz="1600" dirty="0"/>
              <a:t>Achievement</a:t>
            </a:r>
          </a:p>
        </p:txBody>
      </p:sp>
    </p:spTree>
    <p:extLst>
      <p:ext uri="{BB962C8B-B14F-4D97-AF65-F5344CB8AC3E}">
        <p14:creationId xmlns:p14="http://schemas.microsoft.com/office/powerpoint/2010/main" val="174820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C550AD-3A1B-4A25-A288-50858CF413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1" t="28316" r="36633" b="12989"/>
          <a:stretch/>
        </p:blipFill>
        <p:spPr>
          <a:xfrm>
            <a:off x="995054" y="1086440"/>
            <a:ext cx="9902332" cy="548030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B2D17D9-D8BF-46AC-BECC-A884E54AE166}"/>
              </a:ext>
            </a:extLst>
          </p:cNvPr>
          <p:cNvGrpSpPr/>
          <p:nvPr/>
        </p:nvGrpSpPr>
        <p:grpSpPr>
          <a:xfrm>
            <a:off x="0" y="0"/>
            <a:ext cx="12192000" cy="749030"/>
            <a:chOff x="0" y="0"/>
            <a:chExt cx="12192000" cy="74903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5C5D667-7D2C-40E3-956E-AEF991180DB9}"/>
                </a:ext>
              </a:extLst>
            </p:cNvPr>
            <p:cNvGrpSpPr/>
            <p:nvPr/>
          </p:nvGrpSpPr>
          <p:grpSpPr>
            <a:xfrm>
              <a:off x="9233846" y="0"/>
              <a:ext cx="1800000" cy="612743"/>
              <a:chOff x="9204753" y="0"/>
              <a:chExt cx="1800000" cy="612743"/>
            </a:xfrm>
          </p:grpSpPr>
          <p:sp>
            <p:nvSpPr>
              <p:cNvPr id="18" name="Rectangle: Top Corners Snipped 17">
                <a:extLst>
                  <a:ext uri="{FF2B5EF4-FFF2-40B4-BE49-F238E27FC236}">
                    <a16:creationId xmlns:a16="http://schemas.microsoft.com/office/drawing/2014/main" id="{D2296EFF-007D-41B0-AB75-F830916A2351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74983E-A536-43F1-A4CA-8F4B256ECCB5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E5CF1FC-B634-44E0-8B57-D696466D0845}"/>
                </a:ext>
              </a:extLst>
            </p:cNvPr>
            <p:cNvGrpSpPr/>
            <p:nvPr/>
          </p:nvGrpSpPr>
          <p:grpSpPr>
            <a:xfrm>
              <a:off x="7725676" y="301"/>
              <a:ext cx="1800000" cy="612743"/>
              <a:chOff x="7725676" y="301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301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3389856-E2F8-480D-B334-508532C64C3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37F9904-520C-4200-992A-19DDFAA9ABCA}"/>
                </a:ext>
              </a:extLst>
            </p:cNvPr>
            <p:cNvGrpSpPr/>
            <p:nvPr/>
          </p:nvGrpSpPr>
          <p:grpSpPr>
            <a:xfrm>
              <a:off x="6217506" y="0"/>
              <a:ext cx="1800000" cy="612743"/>
              <a:chOff x="6217506" y="0"/>
              <a:chExt cx="1800000" cy="612743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AB99D2D-5D1F-49C1-9F7E-46182A2EB458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66979F8-7EE5-46E9-A507-412A3EFE6F02}"/>
                </a:ext>
              </a:extLst>
            </p:cNvPr>
            <p:cNvGrpSpPr/>
            <p:nvPr/>
          </p:nvGrpSpPr>
          <p:grpSpPr>
            <a:xfrm>
              <a:off x="4709336" y="0"/>
              <a:ext cx="1800000" cy="749030"/>
              <a:chOff x="4709336" y="0"/>
              <a:chExt cx="1800000" cy="749030"/>
            </a:xfrm>
          </p:grpSpPr>
          <p:sp>
            <p:nvSpPr>
              <p:cNvPr id="5" name="Rectangle: Top Corners Snipped 4">
                <a:extLst>
                  <a:ext uri="{FF2B5EF4-FFF2-40B4-BE49-F238E27FC236}">
                    <a16:creationId xmlns:a16="http://schemas.microsoft.com/office/drawing/2014/main" id="{C922D5EB-627C-4EE1-A500-111C154FDD90}"/>
                  </a:ext>
                </a:extLst>
              </p:cNvPr>
              <p:cNvSpPr/>
              <p:nvPr/>
            </p:nvSpPr>
            <p:spPr>
              <a:xfrm>
                <a:off x="4709336" y="0"/>
                <a:ext cx="1800000" cy="749030"/>
              </a:xfrm>
              <a:prstGeom prst="snip2SameRect">
                <a:avLst>
                  <a:gd name="adj1" fmla="val 39610"/>
                  <a:gd name="adj2" fmla="val 0"/>
                </a:avLst>
              </a:prstGeom>
              <a:solidFill>
                <a:srgbClr val="FFCCFF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167832F-EF5D-43D3-9E90-F54C788B1437}"/>
                  </a:ext>
                </a:extLst>
              </p:cNvPr>
              <p:cNvSpPr txBox="1"/>
              <p:nvPr/>
            </p:nvSpPr>
            <p:spPr>
              <a:xfrm>
                <a:off x="4948430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Bayer’s SPPRF</a:t>
                </a:r>
              </a:p>
            </p:txBody>
          </p:sp>
        </p:grpSp>
      </p:grpSp>
      <p:sp>
        <p:nvSpPr>
          <p:cNvPr id="20" name="Teardrop 19">
            <a:extLst>
              <a:ext uri="{FF2B5EF4-FFF2-40B4-BE49-F238E27FC236}">
                <a16:creationId xmlns:a16="http://schemas.microsoft.com/office/drawing/2014/main" id="{5CED8CFE-C091-4E38-9836-305A5C2335BF}"/>
              </a:ext>
            </a:extLst>
          </p:cNvPr>
          <p:cNvSpPr/>
          <p:nvPr/>
        </p:nvSpPr>
        <p:spPr>
          <a:xfrm>
            <a:off x="10759157" y="619295"/>
            <a:ext cx="1432843" cy="1419521"/>
          </a:xfrm>
          <a:prstGeom prst="teardrop">
            <a:avLst/>
          </a:prstGeom>
          <a:solidFill>
            <a:srgbClr val="FFCCFF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F37130-F55D-4B3F-B11E-CAE26DD91412}"/>
              </a:ext>
            </a:extLst>
          </p:cNvPr>
          <p:cNvSpPr txBox="1"/>
          <p:nvPr/>
        </p:nvSpPr>
        <p:spPr>
          <a:xfrm>
            <a:off x="10897386" y="913556"/>
            <a:ext cx="11426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/>
              <a:t>Credits</a:t>
            </a:r>
            <a:br>
              <a:rPr lang="en-CA" sz="1600" dirty="0"/>
            </a:br>
            <a:r>
              <a:rPr lang="en-CA" sz="1600" dirty="0"/>
              <a:t>versus</a:t>
            </a:r>
            <a:br>
              <a:rPr lang="en-CA" sz="1600" dirty="0"/>
            </a:br>
            <a:r>
              <a:rPr lang="en-CA" sz="1600" dirty="0"/>
              <a:t>Attendance</a:t>
            </a:r>
          </a:p>
        </p:txBody>
      </p:sp>
    </p:spTree>
    <p:extLst>
      <p:ext uri="{BB962C8B-B14F-4D97-AF65-F5344CB8AC3E}">
        <p14:creationId xmlns:p14="http://schemas.microsoft.com/office/powerpoint/2010/main" val="20342918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0635BE9-4B4E-429B-BE81-C31CA60A3A70}"/>
              </a:ext>
            </a:extLst>
          </p:cNvPr>
          <p:cNvGrpSpPr/>
          <p:nvPr/>
        </p:nvGrpSpPr>
        <p:grpSpPr>
          <a:xfrm>
            <a:off x="0" y="-1"/>
            <a:ext cx="12192000" cy="778213"/>
            <a:chOff x="0" y="-1"/>
            <a:chExt cx="12192000" cy="7782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603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B1B4DA6-9EE9-495F-9BAF-780EBDE3DDB0}"/>
                </a:ext>
              </a:extLst>
            </p:cNvPr>
            <p:cNvGrpSpPr/>
            <p:nvPr/>
          </p:nvGrpSpPr>
          <p:grpSpPr>
            <a:xfrm>
              <a:off x="9233846" y="-1"/>
              <a:ext cx="1800000" cy="612743"/>
              <a:chOff x="9204753" y="0"/>
              <a:chExt cx="1800000" cy="612743"/>
            </a:xfrm>
          </p:grpSpPr>
          <p:sp>
            <p:nvSpPr>
              <p:cNvPr id="17" name="Rectangle: Top Corners Snipped 16">
                <a:extLst>
                  <a:ext uri="{FF2B5EF4-FFF2-40B4-BE49-F238E27FC236}">
                    <a16:creationId xmlns:a16="http://schemas.microsoft.com/office/drawing/2014/main" id="{DA84C22C-C99F-4D89-8242-A8BC3B34BE65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4AC391B-25B7-459C-B4F6-C7FC8424ADAA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B0E8A5F-900E-480E-97E2-8A90E54F41AA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2218386-95EB-4C83-A2E9-2BFE117D738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AD5A78E-B44F-4E55-BBD4-4E15569158DF}"/>
                </a:ext>
              </a:extLst>
            </p:cNvPr>
            <p:cNvGrpSpPr/>
            <p:nvPr/>
          </p:nvGrpSpPr>
          <p:grpSpPr>
            <a:xfrm>
              <a:off x="6217506" y="0"/>
              <a:ext cx="1800000" cy="778212"/>
              <a:chOff x="6217506" y="0"/>
              <a:chExt cx="1800000" cy="778212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778212"/>
              </a:xfrm>
              <a:prstGeom prst="snip2SameRect">
                <a:avLst>
                  <a:gd name="adj1" fmla="val 3875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8F7DF72-F26C-45F7-B809-573ABBA645FC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</p:grpSp>
      <p:sp>
        <p:nvSpPr>
          <p:cNvPr id="19" name="Diagonal Stripe 18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546791" y="1542653"/>
            <a:ext cx="1081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Facilities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2637" y="1162725"/>
            <a:ext cx="3657733" cy="22242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637" y="3984192"/>
            <a:ext cx="3757363" cy="250490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604775" y="1156142"/>
            <a:ext cx="4395583" cy="329668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06" y="4665893"/>
            <a:ext cx="2671093" cy="200332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800" y="4733644"/>
            <a:ext cx="2580758" cy="193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386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0635BE9-4B4E-429B-BE81-C31CA60A3A70}"/>
              </a:ext>
            </a:extLst>
          </p:cNvPr>
          <p:cNvGrpSpPr/>
          <p:nvPr/>
        </p:nvGrpSpPr>
        <p:grpSpPr>
          <a:xfrm>
            <a:off x="0" y="-1"/>
            <a:ext cx="12192000" cy="778213"/>
            <a:chOff x="0" y="-1"/>
            <a:chExt cx="12192000" cy="7782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603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B1B4DA6-9EE9-495F-9BAF-780EBDE3DDB0}"/>
                </a:ext>
              </a:extLst>
            </p:cNvPr>
            <p:cNvGrpSpPr/>
            <p:nvPr/>
          </p:nvGrpSpPr>
          <p:grpSpPr>
            <a:xfrm>
              <a:off x="9233846" y="-1"/>
              <a:ext cx="1800000" cy="612743"/>
              <a:chOff x="9204753" y="0"/>
              <a:chExt cx="1800000" cy="612743"/>
            </a:xfrm>
          </p:grpSpPr>
          <p:sp>
            <p:nvSpPr>
              <p:cNvPr id="17" name="Rectangle: Top Corners Snipped 16">
                <a:extLst>
                  <a:ext uri="{FF2B5EF4-FFF2-40B4-BE49-F238E27FC236}">
                    <a16:creationId xmlns:a16="http://schemas.microsoft.com/office/drawing/2014/main" id="{DA84C22C-C99F-4D89-8242-A8BC3B34BE65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4AC391B-25B7-459C-B4F6-C7FC8424ADAA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B0E8A5F-900E-480E-97E2-8A90E54F41AA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2218386-95EB-4C83-A2E9-2BFE117D738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AD5A78E-B44F-4E55-BBD4-4E15569158DF}"/>
                </a:ext>
              </a:extLst>
            </p:cNvPr>
            <p:cNvGrpSpPr/>
            <p:nvPr/>
          </p:nvGrpSpPr>
          <p:grpSpPr>
            <a:xfrm>
              <a:off x="6217506" y="0"/>
              <a:ext cx="1800000" cy="778212"/>
              <a:chOff x="6217506" y="0"/>
              <a:chExt cx="1800000" cy="778212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778212"/>
              </a:xfrm>
              <a:prstGeom prst="snip2SameRect">
                <a:avLst>
                  <a:gd name="adj1" fmla="val 3875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8F7DF72-F26C-45F7-B809-573ABBA645FC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</p:grpSp>
      <p:sp>
        <p:nvSpPr>
          <p:cNvPr id="19" name="Diagonal Stripe 18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126870" y="1542653"/>
            <a:ext cx="19217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All together now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4C37209-E363-402A-9573-1BC13A2DD2EB}"/>
              </a:ext>
            </a:extLst>
          </p:cNvPr>
          <p:cNvCxnSpPr>
            <a:cxnSpLocks/>
          </p:cNvCxnSpPr>
          <p:nvPr/>
        </p:nvCxnSpPr>
        <p:spPr>
          <a:xfrm>
            <a:off x="6096000" y="626727"/>
            <a:ext cx="0" cy="62312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559" y="903298"/>
            <a:ext cx="3138936" cy="224608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611" y="2196035"/>
            <a:ext cx="3830087" cy="287256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774" y="3895506"/>
            <a:ext cx="2718203" cy="27424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0593" y="799326"/>
            <a:ext cx="3324689" cy="30770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9645" y="4062311"/>
            <a:ext cx="4612757" cy="257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6985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1080" y="2122831"/>
            <a:ext cx="1381318" cy="348663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0635BE9-4B4E-429B-BE81-C31CA60A3A70}"/>
              </a:ext>
            </a:extLst>
          </p:cNvPr>
          <p:cNvGrpSpPr/>
          <p:nvPr/>
        </p:nvGrpSpPr>
        <p:grpSpPr>
          <a:xfrm>
            <a:off x="0" y="-1"/>
            <a:ext cx="12192000" cy="778213"/>
            <a:chOff x="0" y="-1"/>
            <a:chExt cx="12192000" cy="7782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603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B1B4DA6-9EE9-495F-9BAF-780EBDE3DDB0}"/>
                </a:ext>
              </a:extLst>
            </p:cNvPr>
            <p:cNvGrpSpPr/>
            <p:nvPr/>
          </p:nvGrpSpPr>
          <p:grpSpPr>
            <a:xfrm>
              <a:off x="9233846" y="-1"/>
              <a:ext cx="1800000" cy="612743"/>
              <a:chOff x="9204753" y="0"/>
              <a:chExt cx="1800000" cy="612743"/>
            </a:xfrm>
          </p:grpSpPr>
          <p:sp>
            <p:nvSpPr>
              <p:cNvPr id="17" name="Rectangle: Top Corners Snipped 16">
                <a:extLst>
                  <a:ext uri="{FF2B5EF4-FFF2-40B4-BE49-F238E27FC236}">
                    <a16:creationId xmlns:a16="http://schemas.microsoft.com/office/drawing/2014/main" id="{DA84C22C-C99F-4D89-8242-A8BC3B34BE65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4AC391B-25B7-459C-B4F6-C7FC8424ADAA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B0E8A5F-900E-480E-97E2-8A90E54F41AA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2218386-95EB-4C83-A2E9-2BFE117D738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AD5A78E-B44F-4E55-BBD4-4E15569158DF}"/>
                </a:ext>
              </a:extLst>
            </p:cNvPr>
            <p:cNvGrpSpPr/>
            <p:nvPr/>
          </p:nvGrpSpPr>
          <p:grpSpPr>
            <a:xfrm>
              <a:off x="6217506" y="0"/>
              <a:ext cx="1800000" cy="778212"/>
              <a:chOff x="6217506" y="0"/>
              <a:chExt cx="1800000" cy="778212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778212"/>
              </a:xfrm>
              <a:prstGeom prst="snip2SameRect">
                <a:avLst>
                  <a:gd name="adj1" fmla="val 3875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8F7DF72-F26C-45F7-B809-573ABBA645FC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</p:grpSp>
      <p:sp>
        <p:nvSpPr>
          <p:cNvPr id="19" name="Diagonal Stripe 18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9565" y="1542653"/>
            <a:ext cx="2156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Different Programs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4C37209-E363-402A-9573-1BC13A2DD2EB}"/>
              </a:ext>
            </a:extLst>
          </p:cNvPr>
          <p:cNvCxnSpPr>
            <a:cxnSpLocks/>
          </p:cNvCxnSpPr>
          <p:nvPr/>
        </p:nvCxnSpPr>
        <p:spPr>
          <a:xfrm>
            <a:off x="6096000" y="626727"/>
            <a:ext cx="0" cy="62312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431" y="960028"/>
            <a:ext cx="4012489" cy="11628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7068" y="5403070"/>
            <a:ext cx="4469342" cy="123369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109" y="4549323"/>
            <a:ext cx="4168461" cy="21202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7856" y="1715070"/>
            <a:ext cx="3259066" cy="2713397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2232445" y="1375914"/>
            <a:ext cx="37420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i="1" dirty="0"/>
              <a:t>Gr 9 – research dance based class and lead</a:t>
            </a:r>
            <a:endParaRPr lang="en-CA" sz="1600" dirty="0"/>
          </a:p>
        </p:txBody>
      </p:sp>
      <p:sp>
        <p:nvSpPr>
          <p:cNvPr id="28" name="Rectangle 27"/>
          <p:cNvSpPr/>
          <p:nvPr/>
        </p:nvSpPr>
        <p:spPr>
          <a:xfrm>
            <a:off x="1642235" y="4428467"/>
            <a:ext cx="38171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i="1" dirty="0"/>
              <a:t>Gr 10 – combined outcomes and participate</a:t>
            </a:r>
            <a:endParaRPr lang="en-CA" sz="1600" dirty="0"/>
          </a:p>
        </p:txBody>
      </p:sp>
      <p:sp>
        <p:nvSpPr>
          <p:cNvPr id="29" name="Rectangle 28"/>
          <p:cNvSpPr/>
          <p:nvPr/>
        </p:nvSpPr>
        <p:spPr>
          <a:xfrm>
            <a:off x="6436866" y="3071768"/>
            <a:ext cx="22542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i="1" dirty="0"/>
              <a:t>Grades 11/12 – lead, measure,  and critique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5094250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462" y="1147528"/>
            <a:ext cx="6296904" cy="233395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0635BE9-4B4E-429B-BE81-C31CA60A3A70}"/>
              </a:ext>
            </a:extLst>
          </p:cNvPr>
          <p:cNvGrpSpPr/>
          <p:nvPr/>
        </p:nvGrpSpPr>
        <p:grpSpPr>
          <a:xfrm>
            <a:off x="0" y="-1"/>
            <a:ext cx="12192000" cy="778213"/>
            <a:chOff x="0" y="-1"/>
            <a:chExt cx="12192000" cy="7782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603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B1B4DA6-9EE9-495F-9BAF-780EBDE3DDB0}"/>
                </a:ext>
              </a:extLst>
            </p:cNvPr>
            <p:cNvGrpSpPr/>
            <p:nvPr/>
          </p:nvGrpSpPr>
          <p:grpSpPr>
            <a:xfrm>
              <a:off x="9233846" y="-1"/>
              <a:ext cx="1800000" cy="612743"/>
              <a:chOff x="9204753" y="0"/>
              <a:chExt cx="1800000" cy="612743"/>
            </a:xfrm>
          </p:grpSpPr>
          <p:sp>
            <p:nvSpPr>
              <p:cNvPr id="17" name="Rectangle: Top Corners Snipped 16">
                <a:extLst>
                  <a:ext uri="{FF2B5EF4-FFF2-40B4-BE49-F238E27FC236}">
                    <a16:creationId xmlns:a16="http://schemas.microsoft.com/office/drawing/2014/main" id="{DA84C22C-C99F-4D89-8242-A8BC3B34BE65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4AC391B-25B7-459C-B4F6-C7FC8424ADAA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B0E8A5F-900E-480E-97E2-8A90E54F41AA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2218386-95EB-4C83-A2E9-2BFE117D738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AD5A78E-B44F-4E55-BBD4-4E15569158DF}"/>
                </a:ext>
              </a:extLst>
            </p:cNvPr>
            <p:cNvGrpSpPr/>
            <p:nvPr/>
          </p:nvGrpSpPr>
          <p:grpSpPr>
            <a:xfrm>
              <a:off x="6217506" y="0"/>
              <a:ext cx="1800000" cy="778212"/>
              <a:chOff x="6217506" y="0"/>
              <a:chExt cx="1800000" cy="778212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778212"/>
              </a:xfrm>
              <a:prstGeom prst="snip2SameRect">
                <a:avLst>
                  <a:gd name="adj1" fmla="val 3875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8F7DF72-F26C-45F7-B809-573ABBA645FC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</p:grpSp>
      <p:sp>
        <p:nvSpPr>
          <p:cNvPr id="19" name="Diagonal Stripe 18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176216" y="1542653"/>
            <a:ext cx="1823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Pay it forward…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738" y="4500591"/>
            <a:ext cx="5695638" cy="186538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446" y="4546445"/>
            <a:ext cx="5268060" cy="1819529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7750378" y="1667544"/>
            <a:ext cx="364715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4800" i="1" dirty="0">
                <a:solidFill>
                  <a:srgbClr val="FF0000"/>
                </a:solidFill>
              </a:rPr>
              <a:t>HCS1050</a:t>
            </a:r>
          </a:p>
          <a:p>
            <a:r>
              <a:rPr lang="en-US" sz="4800" i="1" dirty="0"/>
              <a:t>As base credit</a:t>
            </a:r>
            <a:endParaRPr lang="en-CA" sz="4800" dirty="0"/>
          </a:p>
        </p:txBody>
      </p:sp>
      <p:sp>
        <p:nvSpPr>
          <p:cNvPr id="31" name="Rectangle 30"/>
          <p:cNvSpPr/>
          <p:nvPr/>
        </p:nvSpPr>
        <p:spPr>
          <a:xfrm>
            <a:off x="8278839" y="3961670"/>
            <a:ext cx="16498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i="1" dirty="0"/>
              <a:t>REC3015</a:t>
            </a:r>
            <a:endParaRPr lang="en-CA" sz="3200" dirty="0"/>
          </a:p>
        </p:txBody>
      </p:sp>
      <p:sp>
        <p:nvSpPr>
          <p:cNvPr id="32" name="Rectangle 31"/>
          <p:cNvSpPr/>
          <p:nvPr/>
        </p:nvSpPr>
        <p:spPr>
          <a:xfrm>
            <a:off x="2031416" y="4015662"/>
            <a:ext cx="16498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i="1" dirty="0"/>
              <a:t>REC2015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41765556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C37209-E363-402A-9573-1BC13A2DD2EB}"/>
              </a:ext>
            </a:extLst>
          </p:cNvPr>
          <p:cNvCxnSpPr>
            <a:cxnSpLocks/>
          </p:cNvCxnSpPr>
          <p:nvPr/>
        </p:nvCxnSpPr>
        <p:spPr>
          <a:xfrm>
            <a:off x="2705100" y="778212"/>
            <a:ext cx="0" cy="62312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C0635BE9-4B4E-429B-BE81-C31CA60A3A70}"/>
              </a:ext>
            </a:extLst>
          </p:cNvPr>
          <p:cNvGrpSpPr/>
          <p:nvPr/>
        </p:nvGrpSpPr>
        <p:grpSpPr>
          <a:xfrm>
            <a:off x="0" y="-1"/>
            <a:ext cx="12192000" cy="778213"/>
            <a:chOff x="0" y="-1"/>
            <a:chExt cx="12192000" cy="7782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603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B1B4DA6-9EE9-495F-9BAF-780EBDE3DDB0}"/>
                </a:ext>
              </a:extLst>
            </p:cNvPr>
            <p:cNvGrpSpPr/>
            <p:nvPr/>
          </p:nvGrpSpPr>
          <p:grpSpPr>
            <a:xfrm>
              <a:off x="9233846" y="-1"/>
              <a:ext cx="1800000" cy="612743"/>
              <a:chOff x="9204753" y="0"/>
              <a:chExt cx="1800000" cy="612743"/>
            </a:xfrm>
          </p:grpSpPr>
          <p:sp>
            <p:nvSpPr>
              <p:cNvPr id="17" name="Rectangle: Top Corners Snipped 16">
                <a:extLst>
                  <a:ext uri="{FF2B5EF4-FFF2-40B4-BE49-F238E27FC236}">
                    <a16:creationId xmlns:a16="http://schemas.microsoft.com/office/drawing/2014/main" id="{DA84C22C-C99F-4D89-8242-A8BC3B34BE65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4AC391B-25B7-459C-B4F6-C7FC8424ADAA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B0E8A5F-900E-480E-97E2-8A90E54F41AA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2218386-95EB-4C83-A2E9-2BFE117D738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AD5A78E-B44F-4E55-BBD4-4E15569158DF}"/>
                </a:ext>
              </a:extLst>
            </p:cNvPr>
            <p:cNvGrpSpPr/>
            <p:nvPr/>
          </p:nvGrpSpPr>
          <p:grpSpPr>
            <a:xfrm>
              <a:off x="6217506" y="0"/>
              <a:ext cx="1800000" cy="778212"/>
              <a:chOff x="6217506" y="0"/>
              <a:chExt cx="1800000" cy="778212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778212"/>
              </a:xfrm>
              <a:prstGeom prst="snip2SameRect">
                <a:avLst>
                  <a:gd name="adj1" fmla="val 3875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8F7DF72-F26C-45F7-B809-573ABBA645FC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</p:grpSp>
      <p:sp>
        <p:nvSpPr>
          <p:cNvPr id="19" name="Diagonal Stripe 18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-260374" y="1558042"/>
            <a:ext cx="2696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/>
              <a:t>Mentorship Model - Agility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4C37209-E363-402A-9573-1BC13A2DD2EB}"/>
              </a:ext>
            </a:extLst>
          </p:cNvPr>
          <p:cNvCxnSpPr>
            <a:cxnSpLocks/>
          </p:cNvCxnSpPr>
          <p:nvPr/>
        </p:nvCxnSpPr>
        <p:spPr>
          <a:xfrm>
            <a:off x="5905500" y="588930"/>
            <a:ext cx="0" cy="62312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4C37209-E363-402A-9573-1BC13A2DD2EB}"/>
              </a:ext>
            </a:extLst>
          </p:cNvPr>
          <p:cNvCxnSpPr>
            <a:cxnSpLocks/>
          </p:cNvCxnSpPr>
          <p:nvPr/>
        </p:nvCxnSpPr>
        <p:spPr>
          <a:xfrm>
            <a:off x="9233846" y="626727"/>
            <a:ext cx="0" cy="62312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168905" y="2784589"/>
            <a:ext cx="8867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i="1" dirty="0"/>
              <a:t>Gr 9</a:t>
            </a:r>
            <a:endParaRPr lang="en-CA" sz="3200" dirty="0"/>
          </a:p>
        </p:txBody>
      </p:sp>
      <p:sp>
        <p:nvSpPr>
          <p:cNvPr id="27" name="Rectangle 26"/>
          <p:cNvSpPr/>
          <p:nvPr/>
        </p:nvSpPr>
        <p:spPr>
          <a:xfrm>
            <a:off x="3398577" y="826123"/>
            <a:ext cx="17139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i="1" dirty="0"/>
              <a:t>Grade 10</a:t>
            </a:r>
            <a:endParaRPr lang="en-CA" sz="3200" dirty="0"/>
          </a:p>
        </p:txBody>
      </p:sp>
      <p:sp>
        <p:nvSpPr>
          <p:cNvPr id="28" name="Rectangle 27"/>
          <p:cNvSpPr/>
          <p:nvPr/>
        </p:nvSpPr>
        <p:spPr>
          <a:xfrm>
            <a:off x="6527988" y="826123"/>
            <a:ext cx="17139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i="1" dirty="0"/>
              <a:t>Grade 11</a:t>
            </a:r>
            <a:endParaRPr lang="en-CA" sz="3200" dirty="0"/>
          </a:p>
        </p:txBody>
      </p:sp>
      <p:sp>
        <p:nvSpPr>
          <p:cNvPr id="29" name="Rectangle 28"/>
          <p:cNvSpPr/>
          <p:nvPr/>
        </p:nvSpPr>
        <p:spPr>
          <a:xfrm>
            <a:off x="9690288" y="826122"/>
            <a:ext cx="17139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i="1" dirty="0"/>
              <a:t>Grade 12</a:t>
            </a:r>
            <a:endParaRPr lang="en-CA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78811" y="3378230"/>
            <a:ext cx="22987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</a:t>
            </a:r>
            <a:r>
              <a:rPr lang="en-US" dirty="0">
                <a:solidFill>
                  <a:srgbClr val="FF0000"/>
                </a:solidFill>
              </a:rPr>
              <a:t>formal curriculum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Generally serve as </a:t>
            </a:r>
            <a:r>
              <a:rPr lang="en-US" b="1" dirty="0"/>
              <a:t>group members </a:t>
            </a:r>
            <a:r>
              <a:rPr lang="en-US" dirty="0"/>
              <a:t>for older grades to be mentored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Present </a:t>
            </a:r>
            <a:r>
              <a:rPr lang="en-US" b="1" dirty="0"/>
              <a:t>occasional mini lessons </a:t>
            </a:r>
            <a:r>
              <a:rPr lang="en-US" dirty="0"/>
              <a:t>(2-3 mins)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Participate</a:t>
            </a:r>
            <a:r>
              <a:rPr lang="en-US" dirty="0"/>
              <a:t> in whole class drills</a:t>
            </a:r>
            <a:endParaRPr lang="en-CA" dirty="0"/>
          </a:p>
        </p:txBody>
      </p:sp>
      <p:sp>
        <p:nvSpPr>
          <p:cNvPr id="33" name="TextBox 32"/>
          <p:cNvSpPr txBox="1"/>
          <p:nvPr/>
        </p:nvSpPr>
        <p:spPr>
          <a:xfrm>
            <a:off x="3067049" y="1562307"/>
            <a:ext cx="22987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REC1040</a:t>
            </a:r>
            <a:r>
              <a:rPr lang="en-US" dirty="0"/>
              <a:t> – apply training principles to performance-related components of fitness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Generally serve as </a:t>
            </a:r>
            <a:r>
              <a:rPr lang="en-US" b="1" dirty="0"/>
              <a:t>group members </a:t>
            </a:r>
            <a:r>
              <a:rPr lang="en-US" dirty="0"/>
              <a:t>for older grades to be mentored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Create </a:t>
            </a:r>
            <a:r>
              <a:rPr lang="en-US" b="1" dirty="0"/>
              <a:t>personal fitness plans </a:t>
            </a:r>
            <a:r>
              <a:rPr lang="en-US" dirty="0"/>
              <a:t>after being exposed for 1040, 1050, and 1910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Participate</a:t>
            </a:r>
            <a:r>
              <a:rPr lang="en-US" dirty="0"/>
              <a:t> in whole class drills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56600" y="1562307"/>
            <a:ext cx="22987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REC2040</a:t>
            </a:r>
            <a:r>
              <a:rPr lang="en-US" dirty="0"/>
              <a:t> – create, instruct, and provide feedback on an agility/speed/ quickness task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Generally serve as </a:t>
            </a:r>
            <a:r>
              <a:rPr lang="en-US" b="1" dirty="0"/>
              <a:t>senior group 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Actively </a:t>
            </a:r>
            <a:r>
              <a:rPr lang="en-US" b="1" dirty="0"/>
              <a:t>lead groups</a:t>
            </a:r>
            <a:r>
              <a:rPr lang="en-US" dirty="0"/>
              <a:t> to meet </a:t>
            </a:r>
            <a:r>
              <a:rPr lang="en-US" dirty="0" err="1"/>
              <a:t>reqs</a:t>
            </a:r>
            <a:r>
              <a:rPr lang="en-US" dirty="0"/>
              <a:t> of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Provide input </a:t>
            </a:r>
            <a:r>
              <a:rPr lang="en-US" dirty="0"/>
              <a:t>in and participate whole class drills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97903" y="1562307"/>
            <a:ext cx="22987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REC3030</a:t>
            </a:r>
            <a:r>
              <a:rPr lang="en-US" dirty="0"/>
              <a:t> – advanced assignments on speed &amp; agility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Assessed on </a:t>
            </a:r>
            <a:r>
              <a:rPr lang="en-US" b="1" dirty="0"/>
              <a:t>performance of whole class drills</a:t>
            </a:r>
            <a:r>
              <a:rPr lang="en-US" dirty="0"/>
              <a:t>; then </a:t>
            </a:r>
            <a:r>
              <a:rPr lang="en-US" b="1" dirty="0"/>
              <a:t>lead</a:t>
            </a:r>
            <a:r>
              <a:rPr lang="en-US" dirty="0"/>
              <a:t> them and put own “stamp” on them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Facilitate extended training sessions </a:t>
            </a:r>
            <a:r>
              <a:rPr lang="en-US" dirty="0"/>
              <a:t>tailored to their mentor groups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Assess the work </a:t>
            </a:r>
            <a:r>
              <a:rPr lang="en-US" dirty="0"/>
              <a:t>of Grade 11s and effectiveness of their plans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00" y="1312921"/>
            <a:ext cx="3482941" cy="47460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519" y="2122831"/>
            <a:ext cx="6383973" cy="311413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1024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0635BE9-4B4E-429B-BE81-C31CA60A3A70}"/>
              </a:ext>
            </a:extLst>
          </p:cNvPr>
          <p:cNvGrpSpPr/>
          <p:nvPr/>
        </p:nvGrpSpPr>
        <p:grpSpPr>
          <a:xfrm>
            <a:off x="0" y="-1"/>
            <a:ext cx="12192000" cy="778213"/>
            <a:chOff x="0" y="-1"/>
            <a:chExt cx="12192000" cy="7782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603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B1B4DA6-9EE9-495F-9BAF-780EBDE3DDB0}"/>
                </a:ext>
              </a:extLst>
            </p:cNvPr>
            <p:cNvGrpSpPr/>
            <p:nvPr/>
          </p:nvGrpSpPr>
          <p:grpSpPr>
            <a:xfrm>
              <a:off x="9233846" y="-1"/>
              <a:ext cx="1800000" cy="612743"/>
              <a:chOff x="9204753" y="0"/>
              <a:chExt cx="1800000" cy="612743"/>
            </a:xfrm>
          </p:grpSpPr>
          <p:sp>
            <p:nvSpPr>
              <p:cNvPr id="17" name="Rectangle: Top Corners Snipped 16">
                <a:extLst>
                  <a:ext uri="{FF2B5EF4-FFF2-40B4-BE49-F238E27FC236}">
                    <a16:creationId xmlns:a16="http://schemas.microsoft.com/office/drawing/2014/main" id="{DA84C22C-C99F-4D89-8242-A8BC3B34BE65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4AC391B-25B7-459C-B4F6-C7FC8424ADAA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B0E8A5F-900E-480E-97E2-8A90E54F41AA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2218386-95EB-4C83-A2E9-2BFE117D738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AD5A78E-B44F-4E55-BBD4-4E15569158DF}"/>
                </a:ext>
              </a:extLst>
            </p:cNvPr>
            <p:cNvGrpSpPr/>
            <p:nvPr/>
          </p:nvGrpSpPr>
          <p:grpSpPr>
            <a:xfrm>
              <a:off x="6217506" y="0"/>
              <a:ext cx="1800000" cy="778212"/>
              <a:chOff x="6217506" y="0"/>
              <a:chExt cx="1800000" cy="778212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778212"/>
              </a:xfrm>
              <a:prstGeom prst="snip2SameRect">
                <a:avLst>
                  <a:gd name="adj1" fmla="val 3875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8F7DF72-F26C-45F7-B809-573ABBA645FC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</p:grpSp>
      <p:sp>
        <p:nvSpPr>
          <p:cNvPr id="19" name="Diagonal Stripe 18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-27714" y="1542653"/>
            <a:ext cx="22309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Academic focus still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21" y="2858689"/>
            <a:ext cx="4991357" cy="3543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50" y="1214437"/>
            <a:ext cx="4457700" cy="44291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632" y="1224881"/>
            <a:ext cx="7072436" cy="520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8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0635BE9-4B4E-429B-BE81-C31CA60A3A70}"/>
              </a:ext>
            </a:extLst>
          </p:cNvPr>
          <p:cNvGrpSpPr/>
          <p:nvPr/>
        </p:nvGrpSpPr>
        <p:grpSpPr>
          <a:xfrm>
            <a:off x="0" y="-1"/>
            <a:ext cx="12192000" cy="778213"/>
            <a:chOff x="0" y="-1"/>
            <a:chExt cx="12192000" cy="7782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603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B1B4DA6-9EE9-495F-9BAF-780EBDE3DDB0}"/>
                </a:ext>
              </a:extLst>
            </p:cNvPr>
            <p:cNvGrpSpPr/>
            <p:nvPr/>
          </p:nvGrpSpPr>
          <p:grpSpPr>
            <a:xfrm>
              <a:off x="9233846" y="-1"/>
              <a:ext cx="1800000" cy="612743"/>
              <a:chOff x="9204753" y="0"/>
              <a:chExt cx="1800000" cy="612743"/>
            </a:xfrm>
          </p:grpSpPr>
          <p:sp>
            <p:nvSpPr>
              <p:cNvPr id="17" name="Rectangle: Top Corners Snipped 16">
                <a:extLst>
                  <a:ext uri="{FF2B5EF4-FFF2-40B4-BE49-F238E27FC236}">
                    <a16:creationId xmlns:a16="http://schemas.microsoft.com/office/drawing/2014/main" id="{DA84C22C-C99F-4D89-8242-A8BC3B34BE65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4AC391B-25B7-459C-B4F6-C7FC8424ADAA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B0E8A5F-900E-480E-97E2-8A90E54F41AA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2218386-95EB-4C83-A2E9-2BFE117D738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AD5A78E-B44F-4E55-BBD4-4E15569158DF}"/>
                </a:ext>
              </a:extLst>
            </p:cNvPr>
            <p:cNvGrpSpPr/>
            <p:nvPr/>
          </p:nvGrpSpPr>
          <p:grpSpPr>
            <a:xfrm>
              <a:off x="6217506" y="0"/>
              <a:ext cx="1800000" cy="778212"/>
              <a:chOff x="6217506" y="0"/>
              <a:chExt cx="1800000" cy="778212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778212"/>
              </a:xfrm>
              <a:prstGeom prst="snip2SameRect">
                <a:avLst>
                  <a:gd name="adj1" fmla="val 3875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8F7DF72-F26C-45F7-B809-573ABBA645FC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</p:grpSp>
      <p:sp>
        <p:nvSpPr>
          <p:cNvPr id="19" name="Diagonal Stripe 18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230886" y="1542653"/>
            <a:ext cx="17137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Add-on credits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334" y="1314349"/>
            <a:ext cx="3589503" cy="340254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55" y="4462693"/>
            <a:ext cx="2671093" cy="20033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902" y="4627431"/>
            <a:ext cx="3686689" cy="1838582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456818" y="3368675"/>
            <a:ext cx="193296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i="1" dirty="0"/>
              <a:t>REC3130:</a:t>
            </a:r>
          </a:p>
          <a:p>
            <a:r>
              <a:rPr lang="en-US" sz="3200" i="1" dirty="0">
                <a:solidFill>
                  <a:srgbClr val="FF0000"/>
                </a:solidFill>
              </a:rPr>
              <a:t>Officiating</a:t>
            </a:r>
            <a:endParaRPr lang="en-CA" sz="3200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72946" y="4896353"/>
            <a:ext cx="312874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i="1" dirty="0"/>
              <a:t>REC3140:</a:t>
            </a:r>
          </a:p>
          <a:p>
            <a:r>
              <a:rPr lang="en-US" sz="3200" i="1" dirty="0">
                <a:solidFill>
                  <a:srgbClr val="FF0000"/>
                </a:solidFill>
              </a:rPr>
              <a:t>Sport and Society</a:t>
            </a:r>
          </a:p>
          <a:p>
            <a:r>
              <a:rPr lang="en-US" sz="3200" i="1" dirty="0"/>
              <a:t>Credit Recovery </a:t>
            </a:r>
            <a:endParaRPr lang="en-CA" sz="3200" dirty="0"/>
          </a:p>
        </p:txBody>
      </p:sp>
      <p:sp>
        <p:nvSpPr>
          <p:cNvPr id="26" name="Rectangle 25"/>
          <p:cNvSpPr/>
          <p:nvPr/>
        </p:nvSpPr>
        <p:spPr>
          <a:xfrm>
            <a:off x="7581802" y="3384743"/>
            <a:ext cx="48260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i="1" dirty="0"/>
              <a:t>REC2120, REC3120:</a:t>
            </a:r>
          </a:p>
          <a:p>
            <a:r>
              <a:rPr lang="en-US" sz="3200" i="1" dirty="0">
                <a:solidFill>
                  <a:srgbClr val="FF0000"/>
                </a:solidFill>
              </a:rPr>
              <a:t>Coaching 1 + Coaching 2</a:t>
            </a:r>
            <a:endParaRPr lang="en-CA" sz="3200" dirty="0">
              <a:solidFill>
                <a:srgbClr val="FF0000"/>
              </a:solidFill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5676" y="730014"/>
            <a:ext cx="1929395" cy="262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2369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0635BE9-4B4E-429B-BE81-C31CA60A3A70}"/>
              </a:ext>
            </a:extLst>
          </p:cNvPr>
          <p:cNvGrpSpPr/>
          <p:nvPr/>
        </p:nvGrpSpPr>
        <p:grpSpPr>
          <a:xfrm>
            <a:off x="0" y="-1"/>
            <a:ext cx="12192000" cy="778213"/>
            <a:chOff x="0" y="-1"/>
            <a:chExt cx="12192000" cy="7782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603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B1B4DA6-9EE9-495F-9BAF-780EBDE3DDB0}"/>
                </a:ext>
              </a:extLst>
            </p:cNvPr>
            <p:cNvGrpSpPr/>
            <p:nvPr/>
          </p:nvGrpSpPr>
          <p:grpSpPr>
            <a:xfrm>
              <a:off x="9233846" y="-1"/>
              <a:ext cx="1800000" cy="612743"/>
              <a:chOff x="9204753" y="0"/>
              <a:chExt cx="1800000" cy="612743"/>
            </a:xfrm>
          </p:grpSpPr>
          <p:sp>
            <p:nvSpPr>
              <p:cNvPr id="17" name="Rectangle: Top Corners Snipped 16">
                <a:extLst>
                  <a:ext uri="{FF2B5EF4-FFF2-40B4-BE49-F238E27FC236}">
                    <a16:creationId xmlns:a16="http://schemas.microsoft.com/office/drawing/2014/main" id="{DA84C22C-C99F-4D89-8242-A8BC3B34BE65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4AC391B-25B7-459C-B4F6-C7FC8424ADAA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B0E8A5F-900E-480E-97E2-8A90E54F41AA}"/>
                </a:ext>
              </a:extLst>
            </p:cNvPr>
            <p:cNvGrpSpPr/>
            <p:nvPr/>
          </p:nvGrpSpPr>
          <p:grpSpPr>
            <a:xfrm>
              <a:off x="7725676" y="0"/>
              <a:ext cx="1800000" cy="612743"/>
              <a:chOff x="7725676" y="0"/>
              <a:chExt cx="1800000" cy="61274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2218386-95EB-4C83-A2E9-2BFE117D738C}"/>
                  </a:ext>
                </a:extLst>
              </p:cNvPr>
              <p:cNvSpPr txBox="1"/>
              <p:nvPr/>
            </p:nvSpPr>
            <p:spPr>
              <a:xfrm>
                <a:off x="7978787" y="4155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AD5A78E-B44F-4E55-BBD4-4E15569158DF}"/>
                </a:ext>
              </a:extLst>
            </p:cNvPr>
            <p:cNvGrpSpPr/>
            <p:nvPr/>
          </p:nvGrpSpPr>
          <p:grpSpPr>
            <a:xfrm>
              <a:off x="6217506" y="0"/>
              <a:ext cx="1800000" cy="778212"/>
              <a:chOff x="6217506" y="0"/>
              <a:chExt cx="1800000" cy="778212"/>
            </a:xfrm>
          </p:grpSpPr>
          <p:sp>
            <p:nvSpPr>
              <p:cNvPr id="6" name="Rectangle: Top Corners Snipped 5">
                <a:extLst>
                  <a:ext uri="{FF2B5EF4-FFF2-40B4-BE49-F238E27FC236}">
                    <a16:creationId xmlns:a16="http://schemas.microsoft.com/office/drawing/2014/main" id="{B4DB6B31-5C00-47C1-9AE7-76B40F883C08}"/>
                  </a:ext>
                </a:extLst>
              </p:cNvPr>
              <p:cNvSpPr/>
              <p:nvPr/>
            </p:nvSpPr>
            <p:spPr>
              <a:xfrm>
                <a:off x="6217506" y="0"/>
                <a:ext cx="1800000" cy="778212"/>
              </a:xfrm>
              <a:prstGeom prst="snip2SameRect">
                <a:avLst>
                  <a:gd name="adj1" fmla="val 38750"/>
                  <a:gd name="adj2" fmla="val 0"/>
                </a:avLst>
              </a:prstGeom>
              <a:solidFill>
                <a:srgbClr val="FFDBB7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8F7DF72-F26C-45F7-B809-573ABBA645FC}"/>
                  </a:ext>
                </a:extLst>
              </p:cNvPr>
              <p:cNvSpPr txBox="1"/>
              <p:nvPr/>
            </p:nvSpPr>
            <p:spPr>
              <a:xfrm>
                <a:off x="6456600" y="13982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McIntosh’s SPPRF</a:t>
                </a:r>
              </a:p>
            </p:txBody>
          </p:sp>
        </p:grpSp>
      </p:grpSp>
      <p:sp>
        <p:nvSpPr>
          <p:cNvPr id="19" name="Diagonal Stripe 18">
            <a:extLst>
              <a:ext uri="{FF2B5EF4-FFF2-40B4-BE49-F238E27FC236}">
                <a16:creationId xmlns:a16="http://schemas.microsoft.com/office/drawing/2014/main" id="{09D7D6CB-408D-4384-A428-6349FD8D574C}"/>
              </a:ext>
            </a:extLst>
          </p:cNvPr>
          <p:cNvSpPr/>
          <p:nvPr/>
        </p:nvSpPr>
        <p:spPr>
          <a:xfrm>
            <a:off x="0" y="626727"/>
            <a:ext cx="2856322" cy="2992209"/>
          </a:xfrm>
          <a:prstGeom prst="diagStrip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51A5BB-968C-4E2A-9F2E-9B44D15DC368}"/>
              </a:ext>
            </a:extLst>
          </p:cNvPr>
          <p:cNvSpPr txBox="1"/>
          <p:nvPr/>
        </p:nvSpPr>
        <p:spPr>
          <a:xfrm rot="18778413">
            <a:off x="193630" y="1542653"/>
            <a:ext cx="17882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/>
              <a:t>Clear downside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8212" y="952136"/>
            <a:ext cx="7449590" cy="567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9661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870157C-E94F-45BD-B7C4-989373E51BCF}"/>
              </a:ext>
            </a:extLst>
          </p:cNvPr>
          <p:cNvGrpSpPr/>
          <p:nvPr/>
        </p:nvGrpSpPr>
        <p:grpSpPr>
          <a:xfrm>
            <a:off x="0" y="-14698"/>
            <a:ext cx="12192000" cy="812363"/>
            <a:chOff x="0" y="-14698"/>
            <a:chExt cx="12192000" cy="812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0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91F8CC8-1C13-4353-9113-D30C0FF8F05F}"/>
                </a:ext>
              </a:extLst>
            </p:cNvPr>
            <p:cNvGrpSpPr/>
            <p:nvPr/>
          </p:nvGrpSpPr>
          <p:grpSpPr>
            <a:xfrm>
              <a:off x="9234033" y="0"/>
              <a:ext cx="1800000" cy="612743"/>
              <a:chOff x="9204753" y="0"/>
              <a:chExt cx="1800000" cy="612743"/>
            </a:xfrm>
          </p:grpSpPr>
          <p:sp>
            <p:nvSpPr>
              <p:cNvPr id="15" name="Rectangle: Top Corners Snipped 14">
                <a:extLst>
                  <a:ext uri="{FF2B5EF4-FFF2-40B4-BE49-F238E27FC236}">
                    <a16:creationId xmlns:a16="http://schemas.microsoft.com/office/drawing/2014/main" id="{50BBDC94-61D3-40D9-81FA-155CB38CE456}"/>
                  </a:ext>
                </a:extLst>
              </p:cNvPr>
              <p:cNvSpPr/>
              <p:nvPr/>
            </p:nvSpPr>
            <p:spPr>
              <a:xfrm>
                <a:off x="9204753" y="0"/>
                <a:ext cx="1800000" cy="612743"/>
              </a:xfrm>
              <a:prstGeom prst="snip2SameRect">
                <a:avLst>
                  <a:gd name="adj1" fmla="val 50000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60D33D6-5063-4FA1-8F5C-277A3043AE7A}"/>
                  </a:ext>
                </a:extLst>
              </p:cNvPr>
              <p:cNvSpPr txBox="1"/>
              <p:nvPr/>
            </p:nvSpPr>
            <p:spPr>
              <a:xfrm>
                <a:off x="9472411" y="6854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7124884-8A59-4939-9DC3-9270DA9F7817}"/>
                </a:ext>
              </a:extLst>
            </p:cNvPr>
            <p:cNvGrpSpPr/>
            <p:nvPr/>
          </p:nvGrpSpPr>
          <p:grpSpPr>
            <a:xfrm>
              <a:off x="7725676" y="-14698"/>
              <a:ext cx="1800000" cy="812363"/>
              <a:chOff x="7725676" y="-14698"/>
              <a:chExt cx="1800000" cy="812363"/>
            </a:xfrm>
          </p:grpSpPr>
          <p:sp>
            <p:nvSpPr>
              <p:cNvPr id="7" name="Rectangle: Top Corners Snipped 6">
                <a:extLst>
                  <a:ext uri="{FF2B5EF4-FFF2-40B4-BE49-F238E27FC236}">
                    <a16:creationId xmlns:a16="http://schemas.microsoft.com/office/drawing/2014/main" id="{2F7EDD4C-0BE9-48FD-A892-AE46650106DE}"/>
                  </a:ext>
                </a:extLst>
              </p:cNvPr>
              <p:cNvSpPr/>
              <p:nvPr/>
            </p:nvSpPr>
            <p:spPr>
              <a:xfrm>
                <a:off x="7725676" y="0"/>
                <a:ext cx="1800000" cy="797665"/>
              </a:xfrm>
              <a:prstGeom prst="snip2SameRect">
                <a:avLst>
                  <a:gd name="adj1" fmla="val 37805"/>
                  <a:gd name="adj2" fmla="val 0"/>
                </a:avLst>
              </a:prstGeom>
              <a:solidFill>
                <a:srgbClr val="CCFF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943C9C9-BF8B-4EC2-A2E3-8F6BC9F79D53}"/>
                  </a:ext>
                </a:extLst>
              </p:cNvPr>
              <p:cNvSpPr txBox="1"/>
              <p:nvPr/>
            </p:nvSpPr>
            <p:spPr>
              <a:xfrm>
                <a:off x="7978787" y="-14698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Contextual Differences</a:t>
                </a:r>
              </a:p>
            </p:txBody>
          </p:sp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1AA6F7D-0219-4652-BA63-83E842CF0BA7}"/>
              </a:ext>
            </a:extLst>
          </p:cNvPr>
          <p:cNvSpPr/>
          <p:nvPr/>
        </p:nvSpPr>
        <p:spPr>
          <a:xfrm>
            <a:off x="160660" y="912292"/>
            <a:ext cx="348242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Facilities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8AF2FE-6237-4E3A-A693-5A814C902140}"/>
              </a:ext>
            </a:extLst>
          </p:cNvPr>
          <p:cNvSpPr/>
          <p:nvPr/>
        </p:nvSpPr>
        <p:spPr>
          <a:xfrm>
            <a:off x="1616786" y="2087306"/>
            <a:ext cx="358944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Schedule</a:t>
            </a:r>
            <a:endParaRPr lang="en-US" sz="72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AB96AF-A3AF-4A0A-A7A0-F23DFED43074}"/>
              </a:ext>
            </a:extLst>
          </p:cNvPr>
          <p:cNvSpPr/>
          <p:nvPr/>
        </p:nvSpPr>
        <p:spPr>
          <a:xfrm>
            <a:off x="3137555" y="3287635"/>
            <a:ext cx="570104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Student Count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951FB8-C87B-4361-81FA-18295BA5FDDD}"/>
              </a:ext>
            </a:extLst>
          </p:cNvPr>
          <p:cNvSpPr/>
          <p:nvPr/>
        </p:nvSpPr>
        <p:spPr>
          <a:xfrm>
            <a:off x="4824721" y="4623443"/>
            <a:ext cx="5895332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Teacher </a:t>
            </a:r>
            <a:br>
              <a:rPr lang="en-US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r>
              <a:rPr lang="en-US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      Knowledge</a:t>
            </a:r>
          </a:p>
        </p:txBody>
      </p:sp>
    </p:spTree>
    <p:extLst>
      <p:ext uri="{BB962C8B-B14F-4D97-AF65-F5344CB8AC3E}">
        <p14:creationId xmlns:p14="http://schemas.microsoft.com/office/powerpoint/2010/main" val="297432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9887C66-B48B-41C8-A909-8B459A974023}"/>
              </a:ext>
            </a:extLst>
          </p:cNvPr>
          <p:cNvGrpSpPr/>
          <p:nvPr/>
        </p:nvGrpSpPr>
        <p:grpSpPr>
          <a:xfrm>
            <a:off x="0" y="602"/>
            <a:ext cx="12192000" cy="801875"/>
            <a:chOff x="0" y="602"/>
            <a:chExt cx="12192000" cy="8018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B376D4-0BA3-4826-A7D7-30E0F4C8B472}"/>
                </a:ext>
              </a:extLst>
            </p:cNvPr>
            <p:cNvSpPr/>
            <p:nvPr/>
          </p:nvSpPr>
          <p:spPr>
            <a:xfrm>
              <a:off x="0" y="602"/>
              <a:ext cx="12192000" cy="612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3E43A3-BAFF-45C3-AC6D-009D1D3859C2}"/>
                </a:ext>
              </a:extLst>
            </p:cNvPr>
            <p:cNvCxnSpPr/>
            <p:nvPr/>
          </p:nvCxnSpPr>
          <p:spPr>
            <a:xfrm>
              <a:off x="0" y="612742"/>
              <a:ext cx="1219200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FD54CA5-37D5-418F-9C85-918EA9DF0B5B}"/>
                </a:ext>
              </a:extLst>
            </p:cNvPr>
            <p:cNvGrpSpPr/>
            <p:nvPr/>
          </p:nvGrpSpPr>
          <p:grpSpPr>
            <a:xfrm>
              <a:off x="9232351" y="1333"/>
              <a:ext cx="1800000" cy="801144"/>
              <a:chOff x="9232351" y="1333"/>
              <a:chExt cx="1800000" cy="801144"/>
            </a:xfrm>
          </p:grpSpPr>
          <p:sp>
            <p:nvSpPr>
              <p:cNvPr id="17" name="Rectangle: Top Corners Snipped 16">
                <a:extLst>
                  <a:ext uri="{FF2B5EF4-FFF2-40B4-BE49-F238E27FC236}">
                    <a16:creationId xmlns:a16="http://schemas.microsoft.com/office/drawing/2014/main" id="{1BF7E10C-C80F-422D-AA9B-848B4CE8A178}"/>
                  </a:ext>
                </a:extLst>
              </p:cNvPr>
              <p:cNvSpPr/>
              <p:nvPr/>
            </p:nvSpPr>
            <p:spPr>
              <a:xfrm>
                <a:off x="9232351" y="4812"/>
                <a:ext cx="1800000" cy="797665"/>
              </a:xfrm>
              <a:prstGeom prst="snip2SameRect">
                <a:avLst>
                  <a:gd name="adj1" fmla="val 39024"/>
                  <a:gd name="adj2" fmla="val 0"/>
                </a:avLst>
              </a:prstGeom>
              <a:solidFill>
                <a:srgbClr val="FFCCCC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1D471A4-030E-425C-9FC0-BCB5E59F4E47}"/>
                  </a:ext>
                </a:extLst>
              </p:cNvPr>
              <p:cNvSpPr txBox="1"/>
              <p:nvPr/>
            </p:nvSpPr>
            <p:spPr>
              <a:xfrm>
                <a:off x="9495190" y="1333"/>
                <a:ext cx="1293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dirty="0"/>
                  <a:t>Closing and Website</a:t>
                </a:r>
              </a:p>
            </p:txBody>
          </p: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1A95F41-6DD4-4012-8EBC-CB479F540BF1}"/>
              </a:ext>
            </a:extLst>
          </p:cNvPr>
          <p:cNvSpPr txBox="1"/>
          <p:nvPr/>
        </p:nvSpPr>
        <p:spPr>
          <a:xfrm>
            <a:off x="141402" y="1307750"/>
            <a:ext cx="5184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1" dirty="0">
                <a:solidFill>
                  <a:srgbClr val="0000FF"/>
                </a:solidFill>
              </a:rPr>
              <a:t>Website: </a:t>
            </a:r>
            <a:r>
              <a:rPr lang="en-CA" dirty="0"/>
              <a:t>https://albertamathresources.school.blog/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BF790A-1862-4932-9E45-19D2415CC7DA}"/>
              </a:ext>
            </a:extLst>
          </p:cNvPr>
          <p:cNvCxnSpPr/>
          <p:nvPr/>
        </p:nvCxnSpPr>
        <p:spPr>
          <a:xfrm>
            <a:off x="6086573" y="802477"/>
            <a:ext cx="0" cy="58434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0F1563C-D64C-40E4-97AE-8E9495C26A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16" t="26255" r="60567" b="30034"/>
          <a:stretch/>
        </p:blipFill>
        <p:spPr>
          <a:xfrm>
            <a:off x="7946796" y="3247535"/>
            <a:ext cx="2403832" cy="299772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23F6915-319A-4272-A2B5-B424C4081B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510" t="29141" r="37363" b="19587"/>
          <a:stretch/>
        </p:blipFill>
        <p:spPr>
          <a:xfrm>
            <a:off x="1852006" y="3247534"/>
            <a:ext cx="2403828" cy="299772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040D8A-2750-4097-898E-BB0658C7D0D0}"/>
              </a:ext>
            </a:extLst>
          </p:cNvPr>
          <p:cNvSpPr txBox="1"/>
          <p:nvPr/>
        </p:nvSpPr>
        <p:spPr>
          <a:xfrm>
            <a:off x="6233576" y="1307750"/>
            <a:ext cx="41158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1" dirty="0">
                <a:solidFill>
                  <a:srgbClr val="0000FF"/>
                </a:solidFill>
              </a:rPr>
              <a:t>Website:</a:t>
            </a:r>
            <a:r>
              <a:rPr lang="en-CA" dirty="0"/>
              <a:t> https://kylemcintosh.ca/estca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89348C-818B-499E-A465-762724D3846D}"/>
              </a:ext>
            </a:extLst>
          </p:cNvPr>
          <p:cNvSpPr txBox="1"/>
          <p:nvPr/>
        </p:nvSpPr>
        <p:spPr>
          <a:xfrm>
            <a:off x="2384984" y="6264204"/>
            <a:ext cx="1514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Michael Bayer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5D8930-B992-4A14-B289-E4B82C8C1BA9}"/>
              </a:ext>
            </a:extLst>
          </p:cNvPr>
          <p:cNvSpPr txBox="1"/>
          <p:nvPr/>
        </p:nvSpPr>
        <p:spPr>
          <a:xfrm>
            <a:off x="8578392" y="6264204"/>
            <a:ext cx="1501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Kyle McIntosh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2B7203-2BBC-44EB-A47F-C7EABCF0B751}"/>
              </a:ext>
            </a:extLst>
          </p:cNvPr>
          <p:cNvSpPr txBox="1"/>
          <p:nvPr/>
        </p:nvSpPr>
        <p:spPr>
          <a:xfrm>
            <a:off x="909602" y="1677082"/>
            <a:ext cx="35128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Ma10C, Ma20-1, Ma20-2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Phys20, Phys30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Sports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ESTCA Convention Presentations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6F4A83-7ED9-4364-B0ED-D704661A27CB}"/>
              </a:ext>
            </a:extLst>
          </p:cNvPr>
          <p:cNvSpPr txBox="1"/>
          <p:nvPr/>
        </p:nvSpPr>
        <p:spPr>
          <a:xfrm>
            <a:off x="7002398" y="1677081"/>
            <a:ext cx="35128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Social 9-12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Sports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ESTCA Convention Presentation</a:t>
            </a:r>
          </a:p>
        </p:txBody>
      </p:sp>
    </p:spTree>
    <p:extLst>
      <p:ext uri="{BB962C8B-B14F-4D97-AF65-F5344CB8AC3E}">
        <p14:creationId xmlns:p14="http://schemas.microsoft.com/office/powerpoint/2010/main" val="1894857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9303</TotalTime>
  <Words>1536</Words>
  <Application>Microsoft Office PowerPoint</Application>
  <PresentationFormat>Widescreen</PresentationFormat>
  <Paragraphs>407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Renee Bayer</dc:creator>
  <cp:lastModifiedBy>Renee Bayer</cp:lastModifiedBy>
  <cp:revision>121</cp:revision>
  <dcterms:created xsi:type="dcterms:W3CDTF">2021-07-19T12:53:57Z</dcterms:created>
  <dcterms:modified xsi:type="dcterms:W3CDTF">2022-01-27T01:03:33Z</dcterms:modified>
</cp:coreProperties>
</file>